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9" r:id="rId3"/>
    <p:sldId id="257" r:id="rId4"/>
    <p:sldId id="258" r:id="rId5"/>
    <p:sldId id="262" r:id="rId6"/>
    <p:sldId id="270" r:id="rId7"/>
    <p:sldId id="269" r:id="rId8"/>
    <p:sldId id="279" r:id="rId9"/>
    <p:sldId id="272" r:id="rId10"/>
    <p:sldId id="266" r:id="rId11"/>
    <p:sldId id="274" r:id="rId12"/>
    <p:sldId id="275" r:id="rId13"/>
    <p:sldId id="27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67689-FA49-E8CE-0DDE-662B5CED4A69}" v="13" dt="2024-04-08T18:42:20.414"/>
    <p1510:client id="{7F7640ED-06B8-8A23-8F3F-B78FD7AF4449}" v="3" dt="2024-04-08T17:37:37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Nettleton" userId="S::nnettlet@students.kennesaw.edu::efcf14b3-72e7-47b8-bbca-2e5324eac033" providerId="AD" clId="Web-{5AB1152E-57EE-CEDD-03BF-49323EA4A164}"/>
    <pc:docChg chg="modSld">
      <pc:chgData name="Nick Nettleton" userId="S::nnettlet@students.kennesaw.edu::efcf14b3-72e7-47b8-bbca-2e5324eac033" providerId="AD" clId="Web-{5AB1152E-57EE-CEDD-03BF-49323EA4A164}" dt="2024-03-25T21:18:51.367" v="108"/>
      <pc:docMkLst>
        <pc:docMk/>
      </pc:docMkLst>
      <pc:sldChg chg="modSp">
        <pc:chgData name="Nick Nettleton" userId="S::nnettlet@students.kennesaw.edu::efcf14b3-72e7-47b8-bbca-2e5324eac033" providerId="AD" clId="Web-{5AB1152E-57EE-CEDD-03BF-49323EA4A164}" dt="2024-03-25T21:09:21.034" v="8"/>
        <pc:sldMkLst>
          <pc:docMk/>
          <pc:sldMk cId="109857222" sldId="256"/>
        </pc:sldMkLst>
        <pc:spChg chg="mod">
          <ac:chgData name="Nick Nettleton" userId="S::nnettlet@students.kennesaw.edu::efcf14b3-72e7-47b8-bbca-2e5324eac033" providerId="AD" clId="Web-{5AB1152E-57EE-CEDD-03BF-49323EA4A164}" dt="2024-03-25T21:09:07.299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09:21.034" v="8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7:12.098" v="95"/>
        <pc:sldMkLst>
          <pc:docMk/>
          <pc:sldMk cId="329918089" sldId="257"/>
        </pc:sldMkLst>
        <pc:spChg chg="mod">
          <ac:chgData name="Nick Nettleton" userId="S::nnettlet@students.kennesaw.edu::efcf14b3-72e7-47b8-bbca-2e5324eac033" providerId="AD" clId="Web-{5AB1152E-57EE-CEDD-03BF-49323EA4A164}" dt="2024-03-25T21:17:12.098" v="95"/>
          <ac:spMkLst>
            <pc:docMk/>
            <pc:sldMk cId="329918089" sldId="257"/>
            <ac:spMk id="2" creationId="{2EEA4055-BDC0-964E-287B-11F4F2CD3D34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1:37.664" v="34" actId="20577"/>
          <ac:spMkLst>
            <pc:docMk/>
            <pc:sldMk cId="329918089" sldId="257"/>
            <ac:spMk id="3" creationId="{BAC9ABBB-6F3D-5B16-B5B0-C690D531C921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8:51.367" v="108"/>
        <pc:sldMkLst>
          <pc:docMk/>
          <pc:sldMk cId="2322373515" sldId="258"/>
        </pc:sldMkLst>
        <pc:spChg chg="mod">
          <ac:chgData name="Nick Nettleton" userId="S::nnettlet@students.kennesaw.edu::efcf14b3-72e7-47b8-bbca-2e5324eac033" providerId="AD" clId="Web-{5AB1152E-57EE-CEDD-03BF-49323EA4A164}" dt="2024-03-25T21:17:05.160" v="94"/>
          <ac:spMkLst>
            <pc:docMk/>
            <pc:sldMk cId="2322373515" sldId="258"/>
            <ac:spMk id="2" creationId="{962FC800-002A-1B6E-E024-EB3B17A7B3C2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8:51.367" v="108"/>
          <ac:spMkLst>
            <pc:docMk/>
            <pc:sldMk cId="2322373515" sldId="258"/>
            <ac:spMk id="3" creationId="{423E1C45-A66A-D9EA-3463-FB61F3778DBF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7:26.880" v="98" actId="1076"/>
        <pc:sldMkLst>
          <pc:docMk/>
          <pc:sldMk cId="2067804352" sldId="259"/>
        </pc:sldMkLst>
        <pc:spChg chg="mod">
          <ac:chgData name="Nick Nettleton" userId="S::nnettlet@students.kennesaw.edu::efcf14b3-72e7-47b8-bbca-2e5324eac033" providerId="AD" clId="Web-{5AB1152E-57EE-CEDD-03BF-49323EA4A164}" dt="2024-03-25T21:17:26.880" v="98" actId="1076"/>
          <ac:spMkLst>
            <pc:docMk/>
            <pc:sldMk cId="2067804352" sldId="259"/>
            <ac:spMk id="2" creationId="{825CAA70-E60A-8867-8D92-92F3D542F558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0:53.256" v="22" actId="20577"/>
          <ac:spMkLst>
            <pc:docMk/>
            <pc:sldMk cId="2067804352" sldId="259"/>
            <ac:spMk id="3" creationId="{7BEE816A-EC3F-2E39-AE73-DC1BF161B6C1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4:14.201" v="69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5AB1152E-57EE-CEDD-03BF-49323EA4A164}" dt="2024-03-25T21:14:05.888" v="68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4:14.201" v="69"/>
          <ac:spMkLst>
            <pc:docMk/>
            <pc:sldMk cId="120137394" sldId="261"/>
            <ac:spMk id="3" creationId="{0568C06A-01AB-E1A5-5EA4-905FFF6EA67A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7:53.209" v="99"/>
        <pc:sldMkLst>
          <pc:docMk/>
          <pc:sldMk cId="3211058293" sldId="262"/>
        </pc:sldMkLst>
        <pc:spChg chg="mod">
          <ac:chgData name="Nick Nettleton" userId="S::nnettlet@students.kennesaw.edu::efcf14b3-72e7-47b8-bbca-2e5324eac033" providerId="AD" clId="Web-{5AB1152E-57EE-CEDD-03BF-49323EA4A164}" dt="2024-03-25T21:17:53.209" v="99"/>
          <ac:spMkLst>
            <pc:docMk/>
            <pc:sldMk cId="3211058293" sldId="262"/>
            <ac:spMk id="2" creationId="{9B610A22-FB0D-D539-6F1A-6E200D43BC6A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4:33.998" v="74"/>
          <ac:spMkLst>
            <pc:docMk/>
            <pc:sldMk cId="3211058293" sldId="262"/>
            <ac:spMk id="3" creationId="{D94E104C-52F9-64BF-B975-372EA13997CD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8:01.334" v="101"/>
        <pc:sldMkLst>
          <pc:docMk/>
          <pc:sldMk cId="1328910813" sldId="264"/>
        </pc:sldMkLst>
        <pc:spChg chg="mod">
          <ac:chgData name="Nick Nettleton" userId="S::nnettlet@students.kennesaw.edu::efcf14b3-72e7-47b8-bbca-2e5324eac033" providerId="AD" clId="Web-{5AB1152E-57EE-CEDD-03BF-49323EA4A164}" dt="2024-03-25T21:18:01.334" v="101"/>
          <ac:spMkLst>
            <pc:docMk/>
            <pc:sldMk cId="1328910813" sldId="264"/>
            <ac:spMk id="2" creationId="{214F4035-32E2-A396-31E0-F74753B5A1F7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5:21.281" v="81"/>
          <ac:spMkLst>
            <pc:docMk/>
            <pc:sldMk cId="1328910813" sldId="264"/>
            <ac:spMk id="3" creationId="{15CE2EDB-6B18-80FE-F328-F4FDB8DBA37C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8:16.631" v="104"/>
        <pc:sldMkLst>
          <pc:docMk/>
          <pc:sldMk cId="4218186638" sldId="265"/>
        </pc:sldMkLst>
        <pc:spChg chg="mod">
          <ac:chgData name="Nick Nettleton" userId="S::nnettlet@students.kennesaw.edu::efcf14b3-72e7-47b8-bbca-2e5324eac033" providerId="AD" clId="Web-{5AB1152E-57EE-CEDD-03BF-49323EA4A164}" dt="2024-03-25T21:18:16.631" v="104"/>
          <ac:spMkLst>
            <pc:docMk/>
            <pc:sldMk cId="4218186638" sldId="265"/>
            <ac:spMk id="2" creationId="{6EAC5D5E-6830-DED8-F716-8B18D07B935B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5:38.110" v="86"/>
          <ac:spMkLst>
            <pc:docMk/>
            <pc:sldMk cId="4218186638" sldId="265"/>
            <ac:spMk id="3" creationId="{BDD5BBD3-B2B9-7957-4CDE-08E23F92DDDD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8:09.256" v="103"/>
        <pc:sldMkLst>
          <pc:docMk/>
          <pc:sldMk cId="312230903" sldId="266"/>
        </pc:sldMkLst>
        <pc:spChg chg="mod">
          <ac:chgData name="Nick Nettleton" userId="S::nnettlet@students.kennesaw.edu::efcf14b3-72e7-47b8-bbca-2e5324eac033" providerId="AD" clId="Web-{5AB1152E-57EE-CEDD-03BF-49323EA4A164}" dt="2024-03-25T21:18:09.256" v="103"/>
          <ac:spMkLst>
            <pc:docMk/>
            <pc:sldMk cId="312230903" sldId="266"/>
            <ac:spMk id="2" creationId="{F5347F5A-5E35-48F3-F8CE-FC51EEBF7706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5:27.735" v="83"/>
          <ac:spMkLst>
            <pc:docMk/>
            <pc:sldMk cId="312230903" sldId="266"/>
            <ac:spMk id="3" creationId="{2CB5B189-A50F-8A96-C9F6-36EDAC9E3FDA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6:36.909" v="89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5AB1152E-57EE-CEDD-03BF-49323EA4A164}" dt="2024-03-25T21:16:36.909" v="89"/>
          <ac:spMkLst>
            <pc:docMk/>
            <pc:sldMk cId="1462676987" sldId="268"/>
            <ac:spMk id="2" creationId="{DA46484E-3BCE-64FD-7B7C-8C16A033AFEB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3:11.949" v="57"/>
          <ac:spMkLst>
            <pc:docMk/>
            <pc:sldMk cId="1462676987" sldId="268"/>
            <ac:spMk id="3" creationId="{071A9441-C29E-B7F5-9284-7D26636ABA18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3:52.309" v="66" actId="20577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5AB1152E-57EE-CEDD-03BF-49323EA4A164}" dt="2024-03-25T21:13:22.949" v="59"/>
          <ac:spMkLst>
            <pc:docMk/>
            <pc:sldMk cId="3652515843" sldId="269"/>
            <ac:spMk id="2" creationId="{FD22B9C0-7DFA-CE2C-1C9E-EF144DE604A1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3:52.309" v="66" actId="20577"/>
          <ac:spMkLst>
            <pc:docMk/>
            <pc:sldMk cId="3652515843" sldId="269"/>
            <ac:spMk id="3" creationId="{F09D544B-700B-2FE6-D3C0-B86642807A29}"/>
          </ac:spMkLst>
        </pc:spChg>
      </pc:sldChg>
      <pc:sldChg chg="modSp">
        <pc:chgData name="Nick Nettleton" userId="S::nnettlet@students.kennesaw.edu::efcf14b3-72e7-47b8-bbca-2e5324eac033" providerId="AD" clId="Web-{5AB1152E-57EE-CEDD-03BF-49323EA4A164}" dt="2024-03-25T21:16:56.425" v="93" actId="1076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5AB1152E-57EE-CEDD-03BF-49323EA4A164}" dt="2024-03-25T21:16:52.128" v="92" actId="1076"/>
          <ac:spMkLst>
            <pc:docMk/>
            <pc:sldMk cId="2702122993" sldId="270"/>
            <ac:spMk id="2" creationId="{5D4E0F6E-90F5-4513-D72C-6E05B2492D52}"/>
          </ac:spMkLst>
        </pc:spChg>
        <pc:spChg chg="mod">
          <ac:chgData name="Nick Nettleton" userId="S::nnettlet@students.kennesaw.edu::efcf14b3-72e7-47b8-bbca-2e5324eac033" providerId="AD" clId="Web-{5AB1152E-57EE-CEDD-03BF-49323EA4A164}" dt="2024-03-25T21:16:56.425" v="93" actId="1076"/>
          <ac:spMkLst>
            <pc:docMk/>
            <pc:sldMk cId="2702122993" sldId="270"/>
            <ac:spMk id="3" creationId="{3B64761B-516E-D9F4-A0A3-B2A673154172}"/>
          </ac:spMkLst>
        </pc:spChg>
      </pc:sldChg>
    </pc:docChg>
  </pc:docChgLst>
  <pc:docChgLst>
    <pc:chgData name="Nick Nettleton" userId="S::nnettlet@students.kennesaw.edu::efcf14b3-72e7-47b8-bbca-2e5324eac033" providerId="AD" clId="Web-{AB4F4271-8916-4A6B-45CB-3D2E751B60CE}"/>
    <pc:docChg chg="modSld">
      <pc:chgData name="Nick Nettleton" userId="S::nnettlet@students.kennesaw.edu::efcf14b3-72e7-47b8-bbca-2e5324eac033" providerId="AD" clId="Web-{AB4F4271-8916-4A6B-45CB-3D2E751B60CE}" dt="2024-04-03T18:05:26.489" v="38" actId="20577"/>
      <pc:docMkLst>
        <pc:docMk/>
      </pc:docMkLst>
      <pc:sldChg chg="addSp modSp">
        <pc:chgData name="Nick Nettleton" userId="S::nnettlet@students.kennesaw.edu::efcf14b3-72e7-47b8-bbca-2e5324eac033" providerId="AD" clId="Web-{AB4F4271-8916-4A6B-45CB-3D2E751B60CE}" dt="2024-04-03T18:00:25.666" v="34" actId="1076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AB4F4271-8916-4A6B-45CB-3D2E751B60CE}" dt="2024-04-03T18:00:17.400" v="25" actId="1076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Nick Nettleton" userId="S::nnettlet@students.kennesaw.edu::efcf14b3-72e7-47b8-bbca-2e5324eac033" providerId="AD" clId="Web-{AB4F4271-8916-4A6B-45CB-3D2E751B60CE}" dt="2024-04-03T18:00:17.416" v="26" actId="1076"/>
          <ac:spMkLst>
            <pc:docMk/>
            <pc:sldMk cId="120137394" sldId="261"/>
            <ac:spMk id="3" creationId="{0568C06A-01AB-E1A5-5EA4-905FFF6EA67A}"/>
          </ac:spMkLst>
        </pc:spChg>
        <pc:spChg chg="mod">
          <ac:chgData name="Nick Nettleton" userId="S::nnettlet@students.kennesaw.edu::efcf14b3-72e7-47b8-bbca-2e5324eac033" providerId="AD" clId="Web-{AB4F4271-8916-4A6B-45CB-3D2E751B60CE}" dt="2024-04-03T18:00:17.416" v="27" actId="1076"/>
          <ac:spMkLst>
            <pc:docMk/>
            <pc:sldMk cId="120137394" sldId="261"/>
            <ac:spMk id="8" creationId="{FE5F659C-FE1D-3A1B-5A0E-97FDE8F4A8D0}"/>
          </ac:spMkLst>
        </pc:spChg>
        <pc:picChg chg="add mod">
          <ac:chgData name="Nick Nettleton" userId="S::nnettlet@students.kennesaw.edu::efcf14b3-72e7-47b8-bbca-2e5324eac033" providerId="AD" clId="Web-{AB4F4271-8916-4A6B-45CB-3D2E751B60CE}" dt="2024-04-03T18:00:18.760" v="32" actId="1076"/>
          <ac:picMkLst>
            <pc:docMk/>
            <pc:sldMk cId="120137394" sldId="261"/>
            <ac:picMk id="4" creationId="{374518D2-DBA3-855C-5E55-A8E6D12116F9}"/>
          </ac:picMkLst>
        </pc:picChg>
        <pc:picChg chg="mod">
          <ac:chgData name="Nick Nettleton" userId="S::nnettlet@students.kennesaw.edu::efcf14b3-72e7-47b8-bbca-2e5324eac033" providerId="AD" clId="Web-{AB4F4271-8916-4A6B-45CB-3D2E751B60CE}" dt="2024-04-03T18:00:25.666" v="34" actId="1076"/>
          <ac:picMkLst>
            <pc:docMk/>
            <pc:sldMk cId="120137394" sldId="261"/>
            <ac:picMk id="11" creationId="{4BF855B6-931A-564E-76CD-64C1143D33C5}"/>
          </ac:picMkLst>
        </pc:picChg>
      </pc:sldChg>
      <pc:sldChg chg="modSp">
        <pc:chgData name="Nick Nettleton" userId="S::nnettlet@students.kennesaw.edu::efcf14b3-72e7-47b8-bbca-2e5324eac033" providerId="AD" clId="Web-{AB4F4271-8916-4A6B-45CB-3D2E751B60CE}" dt="2024-04-03T16:45:25.680" v="14" actId="20577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AB4F4271-8916-4A6B-45CB-3D2E751B60CE}" dt="2024-04-03T16:45:25.680" v="14" actId="20577"/>
          <ac:spMkLst>
            <pc:docMk/>
            <pc:sldMk cId="1462676987" sldId="268"/>
            <ac:spMk id="3" creationId="{071A9441-C29E-B7F5-9284-7D26636ABA18}"/>
          </ac:spMkLst>
        </pc:spChg>
      </pc:sldChg>
      <pc:sldChg chg="modSp">
        <pc:chgData name="Nick Nettleton" userId="S::nnettlet@students.kennesaw.edu::efcf14b3-72e7-47b8-bbca-2e5324eac033" providerId="AD" clId="Web-{AB4F4271-8916-4A6B-45CB-3D2E751B60CE}" dt="2024-04-03T18:05:26.489" v="38" actId="20577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AB4F4271-8916-4A6B-45CB-3D2E751B60CE}" dt="2024-04-03T18:05:26.489" v="38" actId="20577"/>
          <ac:spMkLst>
            <pc:docMk/>
            <pc:sldMk cId="2702122993" sldId="270"/>
            <ac:spMk id="2" creationId="{5D4E0F6E-90F5-4513-D72C-6E05B2492D52}"/>
          </ac:spMkLst>
        </pc:spChg>
      </pc:sldChg>
    </pc:docChg>
  </pc:docChgLst>
  <pc:docChgLst>
    <pc:chgData name="Nick Nettleton" userId="S::nnettlet@students.kennesaw.edu::efcf14b3-72e7-47b8-bbca-2e5324eac033" providerId="AD" clId="Web-{0B85E8C4-8EF1-0C1A-E8F0-CF33C88EA0B6}"/>
    <pc:docChg chg="modSld">
      <pc:chgData name="Nick Nettleton" userId="S::nnettlet@students.kennesaw.edu::efcf14b3-72e7-47b8-bbca-2e5324eac033" providerId="AD" clId="Web-{0B85E8C4-8EF1-0C1A-E8F0-CF33C88EA0B6}" dt="2024-04-04T00:31:49.461" v="4" actId="1076"/>
      <pc:docMkLst>
        <pc:docMk/>
      </pc:docMkLst>
      <pc:sldChg chg="addSp modSp">
        <pc:chgData name="Nick Nettleton" userId="S::nnettlet@students.kennesaw.edu::efcf14b3-72e7-47b8-bbca-2e5324eac033" providerId="AD" clId="Web-{0B85E8C4-8EF1-0C1A-E8F0-CF33C88EA0B6}" dt="2024-04-04T00:31:49.461" v="4" actId="1076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0B85E8C4-8EF1-0C1A-E8F0-CF33C88EA0B6}" dt="2024-04-04T00:31:38.851" v="2" actId="1076"/>
          <ac:spMkLst>
            <pc:docMk/>
            <pc:sldMk cId="1462676987" sldId="268"/>
            <ac:spMk id="2" creationId="{DA46484E-3BCE-64FD-7B7C-8C16A033AFEB}"/>
          </ac:spMkLst>
        </pc:spChg>
        <pc:spChg chg="mod">
          <ac:chgData name="Nick Nettleton" userId="S::nnettlet@students.kennesaw.edu::efcf14b3-72e7-47b8-bbca-2e5324eac033" providerId="AD" clId="Web-{0B85E8C4-8EF1-0C1A-E8F0-CF33C88EA0B6}" dt="2024-04-04T00:31:42.648" v="3" actId="1076"/>
          <ac:spMkLst>
            <pc:docMk/>
            <pc:sldMk cId="1462676987" sldId="268"/>
            <ac:spMk id="3" creationId="{071A9441-C29E-B7F5-9284-7D26636ABA18}"/>
          </ac:spMkLst>
        </pc:spChg>
        <pc:picChg chg="add mod">
          <ac:chgData name="Nick Nettleton" userId="S::nnettlet@students.kennesaw.edu::efcf14b3-72e7-47b8-bbca-2e5324eac033" providerId="AD" clId="Web-{0B85E8C4-8EF1-0C1A-E8F0-CF33C88EA0B6}" dt="2024-04-04T00:31:49.461" v="4" actId="1076"/>
          <ac:picMkLst>
            <pc:docMk/>
            <pc:sldMk cId="1462676987" sldId="268"/>
            <ac:picMk id="5" creationId="{D5BF127D-20FA-7ED9-24A7-964629C14B20}"/>
          </ac:picMkLst>
        </pc:picChg>
      </pc:sldChg>
    </pc:docChg>
  </pc:docChgLst>
  <pc:docChgLst>
    <pc:chgData name="Merrick McPherson" userId="S::mmcphe13@students.kennesaw.edu::f1c78387-fe41-4672-8466-efdd37f2432d" providerId="AD" clId="Web-{AF9028CB-DD5B-9D22-1C52-899F588A0089}"/>
    <pc:docChg chg="addSld delSld">
      <pc:chgData name="Merrick McPherson" userId="S::mmcphe13@students.kennesaw.edu::f1c78387-fe41-4672-8466-efdd37f2432d" providerId="AD" clId="Web-{AF9028CB-DD5B-9D22-1C52-899F588A0089}" dt="2024-04-05T20:16:36.401" v="3"/>
      <pc:docMkLst>
        <pc:docMk/>
      </pc:docMkLst>
      <pc:sldChg chg="del">
        <pc:chgData name="Merrick McPherson" userId="S::mmcphe13@students.kennesaw.edu::f1c78387-fe41-4672-8466-efdd37f2432d" providerId="AD" clId="Web-{AF9028CB-DD5B-9D22-1C52-899F588A0089}" dt="2024-04-05T20:16:31.713" v="1"/>
        <pc:sldMkLst>
          <pc:docMk/>
          <pc:sldMk cId="120137394" sldId="261"/>
        </pc:sldMkLst>
      </pc:sldChg>
      <pc:sldChg chg="del">
        <pc:chgData name="Merrick McPherson" userId="S::mmcphe13@students.kennesaw.edu::f1c78387-fe41-4672-8466-efdd37f2432d" providerId="AD" clId="Web-{AF9028CB-DD5B-9D22-1C52-899F588A0089}" dt="2024-04-05T20:15:47.462" v="0"/>
        <pc:sldMkLst>
          <pc:docMk/>
          <pc:sldMk cId="1691695211" sldId="278"/>
        </pc:sldMkLst>
      </pc:sldChg>
      <pc:sldChg chg="add del">
        <pc:chgData name="Merrick McPherson" userId="S::mmcphe13@students.kennesaw.edu::f1c78387-fe41-4672-8466-efdd37f2432d" providerId="AD" clId="Web-{AF9028CB-DD5B-9D22-1C52-899F588A0089}" dt="2024-04-05T20:16:36.401" v="3"/>
        <pc:sldMkLst>
          <pc:docMk/>
          <pc:sldMk cId="3604111103" sldId="279"/>
        </pc:sldMkLst>
      </pc:sldChg>
    </pc:docChg>
  </pc:docChgLst>
  <pc:docChgLst>
    <pc:chgData name="Minchul Ha" userId="S::mha8@students.kennesaw.edu::b2ed006d-c4c5-4ef4-a7a3-3d58eaf3f1cc" providerId="AD" clId="Web-{6B49104B-AA6B-E806-A796-42F13562F625}"/>
    <pc:docChg chg="addSld delSld modSld sldOrd">
      <pc:chgData name="Minchul Ha" userId="S::mha8@students.kennesaw.edu::b2ed006d-c4c5-4ef4-a7a3-3d58eaf3f1cc" providerId="AD" clId="Web-{6B49104B-AA6B-E806-A796-42F13562F625}" dt="2024-04-01T01:55:07.356" v="504" actId="1076"/>
      <pc:docMkLst>
        <pc:docMk/>
      </pc:docMkLst>
      <pc:sldChg chg="addSp delSp modSp del mod setBg">
        <pc:chgData name="Minchul Ha" userId="S::mha8@students.kennesaw.edu::b2ed006d-c4c5-4ef4-a7a3-3d58eaf3f1cc" providerId="AD" clId="Web-{6B49104B-AA6B-E806-A796-42F13562F625}" dt="2024-03-31T21:12:12.748" v="54"/>
        <pc:sldMkLst>
          <pc:docMk/>
          <pc:sldMk cId="1328910813" sldId="264"/>
        </pc:sldMkLst>
        <pc:spChg chg="mod">
          <ac:chgData name="Minchul Ha" userId="S::mha8@students.kennesaw.edu::b2ed006d-c4c5-4ef4-a7a3-3d58eaf3f1cc" providerId="AD" clId="Web-{6B49104B-AA6B-E806-A796-42F13562F625}" dt="2024-03-31T20:23:44.478" v="20"/>
          <ac:spMkLst>
            <pc:docMk/>
            <pc:sldMk cId="1328910813" sldId="264"/>
            <ac:spMk id="2" creationId="{214F4035-32E2-A396-31E0-F74753B5A1F7}"/>
          </ac:spMkLst>
        </pc:spChg>
        <pc:spChg chg="del mod">
          <ac:chgData name="Minchul Ha" userId="S::mha8@students.kennesaw.edu::b2ed006d-c4c5-4ef4-a7a3-3d58eaf3f1cc" providerId="AD" clId="Web-{6B49104B-AA6B-E806-A796-42F13562F625}" dt="2024-03-31T19:33:46.881" v="7"/>
          <ac:spMkLst>
            <pc:docMk/>
            <pc:sldMk cId="1328910813" sldId="264"/>
            <ac:spMk id="3" creationId="{15CE2EDB-6B18-80FE-F328-F4FDB8DBA37C}"/>
          </ac:spMkLst>
        </pc:spChg>
        <pc:spChg chg="add del mod">
          <ac:chgData name="Minchul Ha" userId="S::mha8@students.kennesaw.edu::b2ed006d-c4c5-4ef4-a7a3-3d58eaf3f1cc" providerId="AD" clId="Web-{6B49104B-AA6B-E806-A796-42F13562F625}" dt="2024-03-31T20:30:32.555" v="52"/>
          <ac:spMkLst>
            <pc:docMk/>
            <pc:sldMk cId="1328910813" sldId="264"/>
            <ac:spMk id="7" creationId="{21C44572-C410-8F97-EB3D-AE5AAD264313}"/>
          </ac:spMkLst>
        </pc:spChg>
        <pc:spChg chg="add del">
          <ac:chgData name="Minchul Ha" userId="S::mha8@students.kennesaw.edu::b2ed006d-c4c5-4ef4-a7a3-3d58eaf3f1cc" providerId="AD" clId="Web-{6B49104B-AA6B-E806-A796-42F13562F625}" dt="2024-03-31T20:23:44.478" v="20"/>
          <ac:spMkLst>
            <pc:docMk/>
            <pc:sldMk cId="1328910813" sldId="264"/>
            <ac:spMk id="9" creationId="{022BDE4A-8A20-4A69-9C5A-581C82036A4D}"/>
          </ac:spMkLst>
        </pc:spChg>
        <pc:picChg chg="add del mod">
          <ac:chgData name="Minchul Ha" userId="S::mha8@students.kennesaw.edu::b2ed006d-c4c5-4ef4-a7a3-3d58eaf3f1cc" providerId="AD" clId="Web-{6B49104B-AA6B-E806-A796-42F13562F625}" dt="2024-03-31T20:23:45.009" v="21"/>
          <ac:picMkLst>
            <pc:docMk/>
            <pc:sldMk cId="1328910813" sldId="264"/>
            <ac:picMk id="3" creationId="{1C4A1CCA-58D4-30C7-0167-761E51D0E1AD}"/>
          </ac:picMkLst>
        </pc:picChg>
        <pc:picChg chg="add del mod ord">
          <ac:chgData name="Minchul Ha" userId="S::mha8@students.kennesaw.edu::b2ed006d-c4c5-4ef4-a7a3-3d58eaf3f1cc" providerId="AD" clId="Web-{6B49104B-AA6B-E806-A796-42F13562F625}" dt="2024-03-31T20:30:15.335" v="47"/>
          <ac:picMkLst>
            <pc:docMk/>
            <pc:sldMk cId="1328910813" sldId="264"/>
            <ac:picMk id="4" creationId="{04A44689-D0DC-0292-BEC5-855290C6958B}"/>
          </ac:picMkLst>
        </pc:picChg>
        <pc:picChg chg="add mod">
          <ac:chgData name="Minchul Ha" userId="S::mha8@students.kennesaw.edu::b2ed006d-c4c5-4ef4-a7a3-3d58eaf3f1cc" providerId="AD" clId="Web-{6B49104B-AA6B-E806-A796-42F13562F625}" dt="2024-03-31T20:30:38.398" v="53" actId="1076"/>
          <ac:picMkLst>
            <pc:docMk/>
            <pc:sldMk cId="1328910813" sldId="264"/>
            <ac:picMk id="5" creationId="{34B2FFB3-F60D-8690-46FC-297BC36553AA}"/>
          </ac:picMkLst>
        </pc:picChg>
      </pc:sldChg>
      <pc:sldChg chg="addSp delSp modSp mod setBg">
        <pc:chgData name="Minchul Ha" userId="S::mha8@students.kennesaw.edu::b2ed006d-c4c5-4ef4-a7a3-3d58eaf3f1cc" providerId="AD" clId="Web-{6B49104B-AA6B-E806-A796-42F13562F625}" dt="2024-04-01T01:55:07.356" v="504" actId="1076"/>
        <pc:sldMkLst>
          <pc:docMk/>
          <pc:sldMk cId="4218186638" sldId="265"/>
        </pc:sldMkLst>
        <pc:spChg chg="mod">
          <ac:chgData name="Minchul Ha" userId="S::mha8@students.kennesaw.edu::b2ed006d-c4c5-4ef4-a7a3-3d58eaf3f1cc" providerId="AD" clId="Web-{6B49104B-AA6B-E806-A796-42F13562F625}" dt="2024-04-01T01:51:03.395" v="474"/>
          <ac:spMkLst>
            <pc:docMk/>
            <pc:sldMk cId="4218186638" sldId="265"/>
            <ac:spMk id="2" creationId="{6EAC5D5E-6830-DED8-F716-8B18D07B935B}"/>
          </ac:spMkLst>
        </pc:spChg>
        <pc:spChg chg="del mod">
          <ac:chgData name="Minchul Ha" userId="S::mha8@students.kennesaw.edu::b2ed006d-c4c5-4ef4-a7a3-3d58eaf3f1cc" providerId="AD" clId="Web-{6B49104B-AA6B-E806-A796-42F13562F625}" dt="2024-04-01T01:16:15.260" v="162"/>
          <ac:spMkLst>
            <pc:docMk/>
            <pc:sldMk cId="4218186638" sldId="265"/>
            <ac:spMk id="3" creationId="{BDD5BBD3-B2B9-7957-4CDE-08E23F92DDDD}"/>
          </ac:spMkLst>
        </pc:spChg>
        <pc:spChg chg="add del mod">
          <ac:chgData name="Minchul Ha" userId="S::mha8@students.kennesaw.edu::b2ed006d-c4c5-4ef4-a7a3-3d58eaf3f1cc" providerId="AD" clId="Web-{6B49104B-AA6B-E806-A796-42F13562F625}" dt="2024-04-01T01:29:31.394" v="240"/>
          <ac:spMkLst>
            <pc:docMk/>
            <pc:sldMk cId="4218186638" sldId="265"/>
            <ac:spMk id="6" creationId="{B535B503-D3E5-FC63-6FC6-A1BEA11EC207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47.217" v="283"/>
          <ac:spMkLst>
            <pc:docMk/>
            <pc:sldMk cId="4218186638" sldId="265"/>
            <ac:spMk id="8" creationId="{173D076D-4695-43A4-183B-AFC9F23E50D7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38.982" v="282"/>
          <ac:spMkLst>
            <pc:docMk/>
            <pc:sldMk cId="4218186638" sldId="265"/>
            <ac:spMk id="14" creationId="{2151139A-886F-4B97-8815-729AD3831BBD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38.982" v="282"/>
          <ac:spMkLst>
            <pc:docMk/>
            <pc:sldMk cId="4218186638" sldId="265"/>
            <ac:spMk id="16" creationId="{AB5E08C4-8CDD-4623-A5B8-E998C6DEE3B7}"/>
          </ac:spMkLst>
        </pc:spChg>
        <pc:spChg chg="add ord">
          <ac:chgData name="Minchul Ha" userId="S::mha8@students.kennesaw.edu::b2ed006d-c4c5-4ef4-a7a3-3d58eaf3f1cc" providerId="AD" clId="Web-{6B49104B-AA6B-E806-A796-42F13562F625}" dt="2024-04-01T01:51:03.395" v="474"/>
          <ac:spMkLst>
            <pc:docMk/>
            <pc:sldMk cId="4218186638" sldId="265"/>
            <ac:spMk id="17" creationId="{F910AAA4-E6A2-6DA5-9802-7EC1A86613AA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38.982" v="282"/>
          <ac:spMkLst>
            <pc:docMk/>
            <pc:sldMk cId="4218186638" sldId="265"/>
            <ac:spMk id="18" creationId="{15F33878-D502-4FFA-8ACE-F2AECDB2A23F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38.982" v="282"/>
          <ac:spMkLst>
            <pc:docMk/>
            <pc:sldMk cId="4218186638" sldId="265"/>
            <ac:spMk id="20" creationId="{D3539FEE-81D3-4406-802E-60B20B16F4F6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4:38.982" v="282"/>
          <ac:spMkLst>
            <pc:docMk/>
            <pc:sldMk cId="4218186638" sldId="265"/>
            <ac:spMk id="22" creationId="{DC701763-729E-462F-A5A8-E0DEFEB1E2E4}"/>
          </ac:spMkLst>
        </pc:spChg>
        <pc:spChg chg="add del ord">
          <ac:chgData name="Minchul Ha" userId="S::mha8@students.kennesaw.edu::b2ed006d-c4c5-4ef4-a7a3-3d58eaf3f1cc" providerId="AD" clId="Web-{6B49104B-AA6B-E806-A796-42F13562F625}" dt="2024-04-01T01:51:14.708" v="477"/>
          <ac:spMkLst>
            <pc:docMk/>
            <pc:sldMk cId="4218186638" sldId="265"/>
            <ac:spMk id="23" creationId="{89ED5AF3-7FFE-16EE-D99E-56341D1A31A6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52:33.663" v="488"/>
          <ac:spMkLst>
            <pc:docMk/>
            <pc:sldMk cId="4218186638" sldId="265"/>
            <ac:spMk id="26" creationId="{A437CB4E-D10D-DE56-FC59-CE4A296391AF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51:03.395" v="474"/>
          <ac:spMkLst>
            <pc:docMk/>
            <pc:sldMk cId="4218186638" sldId="265"/>
            <ac:spMk id="29" creationId="{6570CC06-DB21-401C-BCF8-AAC5FF550D29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51:03.395" v="474"/>
          <ac:spMkLst>
            <pc:docMk/>
            <pc:sldMk cId="4218186638" sldId="265"/>
            <ac:spMk id="31" creationId="{15B998FC-4B98-4A07-B159-9E629180AF40}"/>
          </ac:spMkLst>
        </pc:spChg>
        <pc:picChg chg="add del mod ord">
          <ac:chgData name="Minchul Ha" userId="S::mha8@students.kennesaw.edu::b2ed006d-c4c5-4ef4-a7a3-3d58eaf3f1cc" providerId="AD" clId="Web-{6B49104B-AA6B-E806-A796-42F13562F625}" dt="2024-04-01T01:23:19.461" v="238"/>
          <ac:picMkLst>
            <pc:docMk/>
            <pc:sldMk cId="4218186638" sldId="265"/>
            <ac:picMk id="4" creationId="{9FAEEFAA-1E03-96CB-6735-584E9CBC3107}"/>
          </ac:picMkLst>
        </pc:picChg>
        <pc:picChg chg="add mod ord">
          <ac:chgData name="Minchul Ha" userId="S::mha8@students.kennesaw.edu::b2ed006d-c4c5-4ef4-a7a3-3d58eaf3f1cc" providerId="AD" clId="Web-{6B49104B-AA6B-E806-A796-42F13562F625}" dt="2024-04-01T01:51:03.395" v="474"/>
          <ac:picMkLst>
            <pc:docMk/>
            <pc:sldMk cId="4218186638" sldId="265"/>
            <ac:picMk id="7" creationId="{AF49EF88-0E30-BF6A-0849-F928E36D3FD7}"/>
          </ac:picMkLst>
        </pc:picChg>
        <pc:picChg chg="add mod ord">
          <ac:chgData name="Minchul Ha" userId="S::mha8@students.kennesaw.edu::b2ed006d-c4c5-4ef4-a7a3-3d58eaf3f1cc" providerId="AD" clId="Web-{6B49104B-AA6B-E806-A796-42F13562F625}" dt="2024-04-01T01:51:03.395" v="474"/>
          <ac:picMkLst>
            <pc:docMk/>
            <pc:sldMk cId="4218186638" sldId="265"/>
            <ac:picMk id="9" creationId="{580B0A4A-24EA-6601-631F-04C246BC4889}"/>
          </ac:picMkLst>
        </pc:picChg>
        <pc:picChg chg="add mod">
          <ac:chgData name="Minchul Ha" userId="S::mha8@students.kennesaw.edu::b2ed006d-c4c5-4ef4-a7a3-3d58eaf3f1cc" providerId="AD" clId="Web-{6B49104B-AA6B-E806-A796-42F13562F625}" dt="2024-04-01T01:54:56.309" v="502" actId="1076"/>
          <ac:picMkLst>
            <pc:docMk/>
            <pc:sldMk cId="4218186638" sldId="265"/>
            <ac:picMk id="19" creationId="{211A54A1-842E-4FA6-86C2-E528EF0A84AE}"/>
          </ac:picMkLst>
        </pc:picChg>
        <pc:picChg chg="add del mod">
          <ac:chgData name="Minchul Ha" userId="S::mha8@students.kennesaw.edu::b2ed006d-c4c5-4ef4-a7a3-3d58eaf3f1cc" providerId="AD" clId="Web-{6B49104B-AA6B-E806-A796-42F13562F625}" dt="2024-04-01T01:51:09.239" v="475"/>
          <ac:picMkLst>
            <pc:docMk/>
            <pc:sldMk cId="4218186638" sldId="265"/>
            <ac:picMk id="24" creationId="{90A3C178-AD27-ADAC-0A31-3DFCA4891289}"/>
          </ac:picMkLst>
        </pc:picChg>
        <pc:picChg chg="add mod">
          <ac:chgData name="Minchul Ha" userId="S::mha8@students.kennesaw.edu::b2ed006d-c4c5-4ef4-a7a3-3d58eaf3f1cc" providerId="AD" clId="Web-{6B49104B-AA6B-E806-A796-42F13562F625}" dt="2024-04-01T01:55:07.356" v="504" actId="1076"/>
          <ac:picMkLst>
            <pc:docMk/>
            <pc:sldMk cId="4218186638" sldId="265"/>
            <ac:picMk id="25" creationId="{7FC9BAF2-E781-2059-3717-09B30BE7DC3E}"/>
          </ac:picMkLst>
        </pc:picChg>
        <pc:picChg chg="add mod">
          <ac:chgData name="Minchul Ha" userId="S::mha8@students.kennesaw.edu::b2ed006d-c4c5-4ef4-a7a3-3d58eaf3f1cc" providerId="AD" clId="Web-{6B49104B-AA6B-E806-A796-42F13562F625}" dt="2024-04-01T01:52:37.820" v="489" actId="1076"/>
          <ac:picMkLst>
            <pc:docMk/>
            <pc:sldMk cId="4218186638" sldId="265"/>
            <ac:picMk id="27" creationId="{362575E4-9D3C-C2D2-A72E-B8E0E3ADECC0}"/>
          </ac:picMkLst>
        </pc:picChg>
        <pc:inkChg chg="add del">
          <ac:chgData name="Minchul Ha" userId="S::mha8@students.kennesaw.edu::b2ed006d-c4c5-4ef4-a7a3-3d58eaf3f1cc" providerId="AD" clId="Web-{6B49104B-AA6B-E806-A796-42F13562F625}" dt="2024-04-01T01:47:24.403" v="456"/>
          <ac:inkMkLst>
            <pc:docMk/>
            <pc:sldMk cId="4218186638" sldId="265"/>
            <ac:inkMk id="10" creationId="{A412EE0B-9AA7-4565-4499-F432B51458DA}"/>
          </ac:inkMkLst>
        </pc:inkChg>
        <pc:inkChg chg="add del">
          <ac:chgData name="Minchul Ha" userId="S::mha8@students.kennesaw.edu::b2ed006d-c4c5-4ef4-a7a3-3d58eaf3f1cc" providerId="AD" clId="Web-{6B49104B-AA6B-E806-A796-42F13562F625}" dt="2024-04-01T01:47:55.326" v="459"/>
          <ac:inkMkLst>
            <pc:docMk/>
            <pc:sldMk cId="4218186638" sldId="265"/>
            <ac:inkMk id="12" creationId="{C8583964-64C7-D603-17D2-45472369806C}"/>
          </ac:inkMkLst>
        </pc:inkChg>
        <pc:inkChg chg="add del">
          <ac:chgData name="Minchul Ha" userId="S::mha8@students.kennesaw.edu::b2ed006d-c4c5-4ef4-a7a3-3d58eaf3f1cc" providerId="AD" clId="Web-{6B49104B-AA6B-E806-A796-42F13562F625}" dt="2024-04-01T01:47:59.795" v="461"/>
          <ac:inkMkLst>
            <pc:docMk/>
            <pc:sldMk cId="4218186638" sldId="265"/>
            <ac:inkMk id="13" creationId="{AC2C8CE1-5AE8-1149-E460-F3835CDD9712}"/>
          </ac:inkMkLst>
        </pc:inkChg>
        <pc:inkChg chg="add del">
          <ac:chgData name="Minchul Ha" userId="S::mha8@students.kennesaw.edu::b2ed006d-c4c5-4ef4-a7a3-3d58eaf3f1cc" providerId="AD" clId="Web-{6B49104B-AA6B-E806-A796-42F13562F625}" dt="2024-04-01T01:48:53.109" v="464"/>
          <ac:inkMkLst>
            <pc:docMk/>
            <pc:sldMk cId="4218186638" sldId="265"/>
            <ac:inkMk id="15" creationId="{78F3E4FC-27F4-FEE6-0580-5E32999682AF}"/>
          </ac:inkMkLst>
        </pc:inkChg>
        <pc:inkChg chg="add del">
          <ac:chgData name="Minchul Ha" userId="S::mha8@students.kennesaw.edu::b2ed006d-c4c5-4ef4-a7a3-3d58eaf3f1cc" providerId="AD" clId="Web-{6B49104B-AA6B-E806-A796-42F13562F625}" dt="2024-04-01T01:49:00.469" v="468"/>
          <ac:inkMkLst>
            <pc:docMk/>
            <pc:sldMk cId="4218186638" sldId="265"/>
            <ac:inkMk id="21" creationId="{BD955515-BD75-28F0-4F34-00D44047B0EF}"/>
          </ac:inkMkLst>
        </pc:inkChg>
        <pc:cxnChg chg="add del">
          <ac:chgData name="Minchul Ha" userId="S::mha8@students.kennesaw.edu::b2ed006d-c4c5-4ef4-a7a3-3d58eaf3f1cc" providerId="AD" clId="Web-{6B49104B-AA6B-E806-A796-42F13562F625}" dt="2024-04-01T01:48:02.905" v="462"/>
          <ac:cxnSpMkLst>
            <pc:docMk/>
            <pc:sldMk cId="4218186638" sldId="265"/>
            <ac:cxnSpMk id="11" creationId="{A465E5C0-D9D7-5CBD-597B-4DACD3BF5FEF}"/>
          </ac:cxnSpMkLst>
        </pc:cxnChg>
      </pc:sldChg>
      <pc:sldChg chg="addSp delSp modSp mod setBg">
        <pc:chgData name="Minchul Ha" userId="S::mha8@students.kennesaw.edu::b2ed006d-c4c5-4ef4-a7a3-3d58eaf3f1cc" providerId="AD" clId="Web-{6B49104B-AA6B-E806-A796-42F13562F625}" dt="2024-04-01T01:54:42.183" v="501" actId="1076"/>
        <pc:sldMkLst>
          <pc:docMk/>
          <pc:sldMk cId="312230903" sldId="266"/>
        </pc:sldMkLst>
        <pc:spChg chg="mod">
          <ac:chgData name="Minchul Ha" userId="S::mha8@students.kennesaw.edu::b2ed006d-c4c5-4ef4-a7a3-3d58eaf3f1cc" providerId="AD" clId="Web-{6B49104B-AA6B-E806-A796-42F13562F625}" dt="2024-04-01T01:07:41.180" v="133" actId="14100"/>
          <ac:spMkLst>
            <pc:docMk/>
            <pc:sldMk cId="312230903" sldId="266"/>
            <ac:spMk id="2" creationId="{F5347F5A-5E35-48F3-F8CE-FC51EEBF7706}"/>
          </ac:spMkLst>
        </pc:spChg>
        <pc:spChg chg="mod">
          <ac:chgData name="Minchul Ha" userId="S::mha8@students.kennesaw.edu::b2ed006d-c4c5-4ef4-a7a3-3d58eaf3f1cc" providerId="AD" clId="Web-{6B49104B-AA6B-E806-A796-42F13562F625}" dt="2024-04-01T01:07:18.289" v="128"/>
          <ac:spMkLst>
            <pc:docMk/>
            <pc:sldMk cId="312230903" sldId="266"/>
            <ac:spMk id="3" creationId="{2CB5B189-A50F-8A96-C9F6-36EDAC9E3FDA}"/>
          </ac:spMkLst>
        </pc:spChg>
        <pc:spChg chg="add del mod">
          <ac:chgData name="Minchul Ha" userId="S::mha8@students.kennesaw.edu::b2ed006d-c4c5-4ef4-a7a3-3d58eaf3f1cc" providerId="AD" clId="Web-{6B49104B-AA6B-E806-A796-42F13562F625}" dt="2024-04-01T01:05:13.426" v="117"/>
          <ac:spMkLst>
            <pc:docMk/>
            <pc:sldMk cId="312230903" sldId="266"/>
            <ac:spMk id="6" creationId="{CF53B773-EFAF-BEAB-7BA3-A8B64DDA07A3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7:21.617" v="129"/>
          <ac:spMkLst>
            <pc:docMk/>
            <pc:sldMk cId="312230903" sldId="266"/>
            <ac:spMk id="8" creationId="{BF41AE32-1E63-30B8-2562-4BAC072F28E4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0:55.542" v="81"/>
          <ac:spMkLst>
            <pc:docMk/>
            <pc:sldMk cId="312230903" sldId="266"/>
            <ac:spMk id="10" creationId="{04695F26-39DB-450E-B464-9C76CD233B36}"/>
          </ac:spMkLst>
        </pc:spChg>
        <pc:spChg chg="add">
          <ac:chgData name="Minchul Ha" userId="S::mha8@students.kennesaw.edu::b2ed006d-c4c5-4ef4-a7a3-3d58eaf3f1cc" providerId="AD" clId="Web-{6B49104B-AA6B-E806-A796-42F13562F625}" dt="2024-04-01T01:07:18.289" v="128"/>
          <ac:spMkLst>
            <pc:docMk/>
            <pc:sldMk cId="312230903" sldId="266"/>
            <ac:spMk id="11" creationId="{352BEC0E-22F8-46D0-9632-375DB541B06C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0:55.542" v="81"/>
          <ac:spMkLst>
            <pc:docMk/>
            <pc:sldMk cId="312230903" sldId="266"/>
            <ac:spMk id="12" creationId="{2F42E55F-A297-474F-AF2D-6D3A15822BCA}"/>
          </ac:spMkLst>
        </pc:spChg>
        <pc:spChg chg="add">
          <ac:chgData name="Minchul Ha" userId="S::mha8@students.kennesaw.edu::b2ed006d-c4c5-4ef4-a7a3-3d58eaf3f1cc" providerId="AD" clId="Web-{6B49104B-AA6B-E806-A796-42F13562F625}" dt="2024-04-01T01:07:18.289" v="128"/>
          <ac:spMkLst>
            <pc:docMk/>
            <pc:sldMk cId="312230903" sldId="266"/>
            <ac:spMk id="13" creationId="{3FCFB1DE-0B7E-48CC-BA90-B2AB0889F9D6}"/>
          </ac:spMkLst>
        </pc:spChg>
        <pc:spChg chg="add mod">
          <ac:chgData name="Minchul Ha" userId="S::mha8@students.kennesaw.edu::b2ed006d-c4c5-4ef4-a7a3-3d58eaf3f1cc" providerId="AD" clId="Web-{6B49104B-AA6B-E806-A796-42F13562F625}" dt="2024-04-01T01:54:42.183" v="501" actId="1076"/>
          <ac:spMkLst>
            <pc:docMk/>
            <pc:sldMk cId="312230903" sldId="266"/>
            <ac:spMk id="19" creationId="{BE7FDB47-307F-19FC-B4EC-D42BE69A55B5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0:58.871" v="83"/>
          <ac:spMkLst>
            <pc:docMk/>
            <pc:sldMk cId="312230903" sldId="266"/>
            <ac:spMk id="20" creationId="{99F1FFA9-D672-408C-9220-ADEEC6ABDD09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1.886" v="85"/>
          <ac:spMkLst>
            <pc:docMk/>
            <pc:sldMk cId="312230903" sldId="266"/>
            <ac:spMk id="22" creationId="{A2679492-7988-4050-9056-542444452411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1.886" v="85"/>
          <ac:spMkLst>
            <pc:docMk/>
            <pc:sldMk cId="312230903" sldId="266"/>
            <ac:spMk id="23" creationId="{B5ABDEAA-B248-4182-B67C-A925338E772D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1.886" v="85"/>
          <ac:spMkLst>
            <pc:docMk/>
            <pc:sldMk cId="312230903" sldId="266"/>
            <ac:spMk id="24" creationId="{B091B163-7D61-4891-ABCF-5C13D9C418D0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4.433" v="87"/>
          <ac:spMkLst>
            <pc:docMk/>
            <pc:sldMk cId="312230903" sldId="266"/>
            <ac:spMk id="26" creationId="{99F1FFA9-D672-408C-9220-ADEEC6ABDD09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6.480" v="89"/>
          <ac:spMkLst>
            <pc:docMk/>
            <pc:sldMk cId="312230903" sldId="266"/>
            <ac:spMk id="28" creationId="{04695F26-39DB-450E-B464-9C76CD233B36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01:06.480" v="89"/>
          <ac:spMkLst>
            <pc:docMk/>
            <pc:sldMk cId="312230903" sldId="266"/>
            <ac:spMk id="29" creationId="{2F42E55F-A297-474F-AF2D-6D3A15822BCA}"/>
          </ac:spMkLst>
        </pc:spChg>
        <pc:grpChg chg="add del">
          <ac:chgData name="Minchul Ha" userId="S::mha8@students.kennesaw.edu::b2ed006d-c4c5-4ef4-a7a3-3d58eaf3f1cc" providerId="AD" clId="Web-{6B49104B-AA6B-E806-A796-42F13562F625}" dt="2024-04-01T01:00:55.542" v="81"/>
          <ac:grpSpMkLst>
            <pc:docMk/>
            <pc:sldMk cId="312230903" sldId="266"/>
            <ac:grpSpMk id="14" creationId="{972070F7-E065-4D60-8938-9FB8CDB8ACB0}"/>
          </ac:grpSpMkLst>
        </pc:grpChg>
        <pc:grpChg chg="add del">
          <ac:chgData name="Minchul Ha" userId="S::mha8@students.kennesaw.edu::b2ed006d-c4c5-4ef4-a7a3-3d58eaf3f1cc" providerId="AD" clId="Web-{6B49104B-AA6B-E806-A796-42F13562F625}" dt="2024-04-01T01:01:06.480" v="89"/>
          <ac:grpSpMkLst>
            <pc:docMk/>
            <pc:sldMk cId="312230903" sldId="266"/>
            <ac:grpSpMk id="30" creationId="{972070F7-E065-4D60-8938-9FB8CDB8ACB0}"/>
          </ac:grpSpMkLst>
        </pc:grpChg>
        <pc:picChg chg="add del mod ord">
          <ac:chgData name="Minchul Ha" userId="S::mha8@students.kennesaw.edu::b2ed006d-c4c5-4ef4-a7a3-3d58eaf3f1cc" providerId="AD" clId="Web-{6B49104B-AA6B-E806-A796-42F13562F625}" dt="2024-04-01T01:05:02.503" v="113"/>
          <ac:picMkLst>
            <pc:docMk/>
            <pc:sldMk cId="312230903" sldId="266"/>
            <ac:picMk id="4" creationId="{94038CFD-74F1-8E85-ECDB-1045603AACF0}"/>
          </ac:picMkLst>
        </pc:picChg>
        <pc:picChg chg="add del mod ord">
          <ac:chgData name="Minchul Ha" userId="S::mha8@students.kennesaw.edu::b2ed006d-c4c5-4ef4-a7a3-3d58eaf3f1cc" providerId="AD" clId="Web-{6B49104B-AA6B-E806-A796-42F13562F625}" dt="2024-04-01T01:01:11.965" v="91"/>
          <ac:picMkLst>
            <pc:docMk/>
            <pc:sldMk cId="312230903" sldId="266"/>
            <ac:picMk id="5" creationId="{047A112B-CC7C-41C8-4536-EFE7641A574D}"/>
          </ac:picMkLst>
        </pc:picChg>
        <pc:picChg chg="add mod">
          <ac:chgData name="Minchul Ha" userId="S::mha8@students.kennesaw.edu::b2ed006d-c4c5-4ef4-a7a3-3d58eaf3f1cc" providerId="AD" clId="Web-{6B49104B-AA6B-E806-A796-42F13562F625}" dt="2024-04-01T01:23:14.617" v="237" actId="1076"/>
          <ac:picMkLst>
            <pc:docMk/>
            <pc:sldMk cId="312230903" sldId="266"/>
            <ac:picMk id="7" creationId="{FDE87C81-82F0-B1E9-DE50-7836BD4DA72E}"/>
          </ac:picMkLst>
        </pc:picChg>
        <pc:picChg chg="add del mod ord">
          <ac:chgData name="Minchul Ha" userId="S::mha8@students.kennesaw.edu::b2ed006d-c4c5-4ef4-a7a3-3d58eaf3f1cc" providerId="AD" clId="Web-{6B49104B-AA6B-E806-A796-42F13562F625}" dt="2024-04-01T01:15:56.743" v="161"/>
          <ac:picMkLst>
            <pc:docMk/>
            <pc:sldMk cId="312230903" sldId="266"/>
            <ac:picMk id="9" creationId="{A703427E-2700-BA44-83F6-ABA861D729E8}"/>
          </ac:picMkLst>
        </pc:picChg>
        <pc:cxnChg chg="add del">
          <ac:chgData name="Minchul Ha" userId="S::mha8@students.kennesaw.edu::b2ed006d-c4c5-4ef4-a7a3-3d58eaf3f1cc" providerId="AD" clId="Web-{6B49104B-AA6B-E806-A796-42F13562F625}" dt="2024-04-01T01:01:01.886" v="85"/>
          <ac:cxnSpMkLst>
            <pc:docMk/>
            <pc:sldMk cId="312230903" sldId="266"/>
            <ac:cxnSpMk id="16" creationId="{C49DA8F6-BCC1-4447-B54C-57856834B94B}"/>
          </ac:cxnSpMkLst>
        </pc:cxnChg>
      </pc:sldChg>
      <pc:sldChg chg="new del">
        <pc:chgData name="Minchul Ha" userId="S::mha8@students.kennesaw.edu::b2ed006d-c4c5-4ef4-a7a3-3d58eaf3f1cc" providerId="AD" clId="Web-{6B49104B-AA6B-E806-A796-42F13562F625}" dt="2024-03-31T19:33:10.927" v="2"/>
        <pc:sldMkLst>
          <pc:docMk/>
          <pc:sldMk cId="2328102547" sldId="271"/>
        </pc:sldMkLst>
      </pc:sldChg>
      <pc:sldChg chg="addSp delSp modSp add mod ord replId setBg">
        <pc:chgData name="Minchul Ha" userId="S::mha8@students.kennesaw.edu::b2ed006d-c4c5-4ef4-a7a3-3d58eaf3f1cc" providerId="AD" clId="Web-{6B49104B-AA6B-E806-A796-42F13562F625}" dt="2024-04-01T01:32:27.728" v="277" actId="1076"/>
        <pc:sldMkLst>
          <pc:docMk/>
          <pc:sldMk cId="158474313" sldId="272"/>
        </pc:sldMkLst>
        <pc:spChg chg="mod">
          <ac:chgData name="Minchul Ha" userId="S::mha8@students.kennesaw.edu::b2ed006d-c4c5-4ef4-a7a3-3d58eaf3f1cc" providerId="AD" clId="Web-{6B49104B-AA6B-E806-A796-42F13562F625}" dt="2024-04-01T01:32:10.103" v="272"/>
          <ac:spMkLst>
            <pc:docMk/>
            <pc:sldMk cId="158474313" sldId="272"/>
            <ac:spMk id="2" creationId="{214F4035-32E2-A396-31E0-F74753B5A1F7}"/>
          </ac:spMkLst>
        </pc:spChg>
        <pc:spChg chg="del mod">
          <ac:chgData name="Minchul Ha" userId="S::mha8@students.kennesaw.edu::b2ed006d-c4c5-4ef4-a7a3-3d58eaf3f1cc" providerId="AD" clId="Web-{6B49104B-AA6B-E806-A796-42F13562F625}" dt="2024-03-31T20:29:14.989" v="36"/>
          <ac:spMkLst>
            <pc:docMk/>
            <pc:sldMk cId="158474313" sldId="272"/>
            <ac:spMk id="3" creationId="{15CE2EDB-6B18-80FE-F328-F4FDB8DBA37C}"/>
          </ac:spMkLst>
        </pc:spChg>
        <pc:spChg chg="add del mod">
          <ac:chgData name="Minchul Ha" userId="S::mha8@students.kennesaw.edu::b2ed006d-c4c5-4ef4-a7a3-3d58eaf3f1cc" providerId="AD" clId="Web-{6B49104B-AA6B-E806-A796-42F13562F625}" dt="2024-03-31T20:29:55.210" v="42"/>
          <ac:spMkLst>
            <pc:docMk/>
            <pc:sldMk cId="158474313" sldId="272"/>
            <ac:spMk id="6" creationId="{B056D6AE-2428-291E-B8DD-45F22E898DD3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1:46.164" v="263"/>
          <ac:spMkLst>
            <pc:docMk/>
            <pc:sldMk cId="158474313" sldId="272"/>
            <ac:spMk id="9" creationId="{D4771268-CB57-404A-9271-370EB28F6090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2:07.837" v="269"/>
          <ac:spMkLst>
            <pc:docMk/>
            <pc:sldMk cId="158474313" sldId="272"/>
            <ac:spMk id="10" creationId="{6753252F-4873-4F63-801D-CC719279A7D5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1:03.444" v="259"/>
          <ac:spMkLst>
            <pc:docMk/>
            <pc:sldMk cId="158474313" sldId="272"/>
            <ac:spMk id="12" creationId="{D4771268-CB57-404A-9271-370EB28F6090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2:07.837" v="269"/>
          <ac:spMkLst>
            <pc:docMk/>
            <pc:sldMk cId="158474313" sldId="272"/>
            <ac:spMk id="14" creationId="{047C8CCB-F95D-4249-92DD-651249D3535A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32:10.103" v="271"/>
          <ac:spMkLst>
            <pc:docMk/>
            <pc:sldMk cId="158474313" sldId="272"/>
            <ac:spMk id="16" creationId="{D4771268-CB57-404A-9271-370EB28F6090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2:10.103" v="272"/>
          <ac:spMkLst>
            <pc:docMk/>
            <pc:sldMk cId="158474313" sldId="272"/>
            <ac:spMk id="18" creationId="{6753252F-4873-4F63-801D-CC719279A7D5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2:10.103" v="272"/>
          <ac:spMkLst>
            <pc:docMk/>
            <pc:sldMk cId="158474313" sldId="272"/>
            <ac:spMk id="19" creationId="{047C8CCB-F95D-4249-92DD-651249D3535A}"/>
          </ac:spMkLst>
        </pc:spChg>
        <pc:picChg chg="add del mod ord">
          <ac:chgData name="Minchul Ha" userId="S::mha8@students.kennesaw.edu::b2ed006d-c4c5-4ef4-a7a3-3d58eaf3f1cc" providerId="AD" clId="Web-{6B49104B-AA6B-E806-A796-42F13562F625}" dt="2024-03-31T20:29:31.474" v="41"/>
          <ac:picMkLst>
            <pc:docMk/>
            <pc:sldMk cId="158474313" sldId="272"/>
            <ac:picMk id="4" creationId="{3B720733-3868-04D1-C385-BB0FB7B8B4D9}"/>
          </ac:picMkLst>
        </pc:picChg>
        <pc:picChg chg="add mod ord">
          <ac:chgData name="Minchul Ha" userId="S::mha8@students.kennesaw.edu::b2ed006d-c4c5-4ef4-a7a3-3d58eaf3f1cc" providerId="AD" clId="Web-{6B49104B-AA6B-E806-A796-42F13562F625}" dt="2024-04-01T01:32:27.728" v="277" actId="1076"/>
          <ac:picMkLst>
            <pc:docMk/>
            <pc:sldMk cId="158474313" sldId="272"/>
            <ac:picMk id="7" creationId="{71BA938E-98E8-97B3-912A-8D40B0843509}"/>
          </ac:picMkLst>
        </pc:picChg>
      </pc:sldChg>
      <pc:sldChg chg="add del replId">
        <pc:chgData name="Minchul Ha" userId="S::mha8@students.kennesaw.edu::b2ed006d-c4c5-4ef4-a7a3-3d58eaf3f1cc" providerId="AD" clId="Web-{6B49104B-AA6B-E806-A796-42F13562F625}" dt="2024-04-01T01:53:52.322" v="499"/>
        <pc:sldMkLst>
          <pc:docMk/>
          <pc:sldMk cId="118924880" sldId="273"/>
        </pc:sldMkLst>
      </pc:sldChg>
      <pc:sldChg chg="add del replId">
        <pc:chgData name="Minchul Ha" userId="S::mha8@students.kennesaw.edu::b2ed006d-c4c5-4ef4-a7a3-3d58eaf3f1cc" providerId="AD" clId="Web-{6B49104B-AA6B-E806-A796-42F13562F625}" dt="2024-03-31T19:33:30.615" v="6"/>
        <pc:sldMkLst>
          <pc:docMk/>
          <pc:sldMk cId="2298842026" sldId="273"/>
        </pc:sldMkLst>
      </pc:sldChg>
      <pc:sldChg chg="addSp delSp add del replId">
        <pc:chgData name="Minchul Ha" userId="S::mha8@students.kennesaw.edu::b2ed006d-c4c5-4ef4-a7a3-3d58eaf3f1cc" providerId="AD" clId="Web-{6B49104B-AA6B-E806-A796-42F13562F625}" dt="2024-04-01T01:04:54.534" v="111"/>
        <pc:sldMkLst>
          <pc:docMk/>
          <pc:sldMk cId="1487821811" sldId="274"/>
        </pc:sldMkLst>
        <pc:spChg chg="add del">
          <ac:chgData name="Minchul Ha" userId="S::mha8@students.kennesaw.edu::b2ed006d-c4c5-4ef4-a7a3-3d58eaf3f1cc" providerId="AD" clId="Web-{6B49104B-AA6B-E806-A796-42F13562F625}" dt="2024-04-01T01:02:59.218" v="110"/>
          <ac:spMkLst>
            <pc:docMk/>
            <pc:sldMk cId="1487821811" sldId="274"/>
            <ac:spMk id="5" creationId="{930EB731-C148-5B61-24CD-4AAD60D330B1}"/>
          </ac:spMkLst>
        </pc:spChg>
        <pc:picChg chg="del">
          <ac:chgData name="Minchul Ha" userId="S::mha8@students.kennesaw.edu::b2ed006d-c4c5-4ef4-a7a3-3d58eaf3f1cc" providerId="AD" clId="Web-{6B49104B-AA6B-E806-A796-42F13562F625}" dt="2024-04-01T01:02:36.546" v="106"/>
          <ac:picMkLst>
            <pc:docMk/>
            <pc:sldMk cId="1487821811" sldId="274"/>
            <ac:picMk id="4" creationId="{94038CFD-74F1-8E85-ECDB-1045603AACF0}"/>
          </ac:picMkLst>
        </pc:picChg>
      </pc:sldChg>
      <pc:sldChg chg="addSp delSp modSp add replId">
        <pc:chgData name="Minchul Ha" userId="S::mha8@students.kennesaw.edu::b2ed006d-c4c5-4ef4-a7a3-3d58eaf3f1cc" providerId="AD" clId="Web-{6B49104B-AA6B-E806-A796-42F13562F625}" dt="2024-04-01T01:22:08.474" v="235"/>
        <pc:sldMkLst>
          <pc:docMk/>
          <pc:sldMk cId="3092873179" sldId="274"/>
        </pc:sldMkLst>
        <pc:spChg chg="del">
          <ac:chgData name="Minchul Ha" userId="S::mha8@students.kennesaw.edu::b2ed006d-c4c5-4ef4-a7a3-3d58eaf3f1cc" providerId="AD" clId="Web-{6B49104B-AA6B-E806-A796-42F13562F625}" dt="2024-04-01T01:21:28.223" v="218"/>
          <ac:spMkLst>
            <pc:docMk/>
            <pc:sldMk cId="3092873179" sldId="274"/>
            <ac:spMk id="3" creationId="{2CB5B189-A50F-8A96-C9F6-36EDAC9E3FDA}"/>
          </ac:spMkLst>
        </pc:spChg>
        <pc:spChg chg="add mod">
          <ac:chgData name="Minchul Ha" userId="S::mha8@students.kennesaw.edu::b2ed006d-c4c5-4ef4-a7a3-3d58eaf3f1cc" providerId="AD" clId="Web-{6B49104B-AA6B-E806-A796-42F13562F625}" dt="2024-04-01T01:20:51.691" v="215" actId="1076"/>
          <ac:spMkLst>
            <pc:docMk/>
            <pc:sldMk cId="3092873179" sldId="274"/>
            <ac:spMk id="4" creationId="{78969DCF-2B5D-9DDD-9272-245663B4156C}"/>
          </ac:spMkLst>
        </pc:spChg>
        <pc:spChg chg="add del">
          <ac:chgData name="Minchul Ha" userId="S::mha8@students.kennesaw.edu::b2ed006d-c4c5-4ef4-a7a3-3d58eaf3f1cc" providerId="AD" clId="Web-{6B49104B-AA6B-E806-A796-42F13562F625}" dt="2024-04-01T01:20:05.173" v="203"/>
          <ac:spMkLst>
            <pc:docMk/>
            <pc:sldMk cId="3092873179" sldId="274"/>
            <ac:spMk id="5" creationId="{BB2EB22A-7D18-965B-C423-5B759BBF29D4}"/>
          </ac:spMkLst>
        </pc:spChg>
        <pc:spChg chg="add del mod">
          <ac:chgData name="Minchul Ha" userId="S::mha8@students.kennesaw.edu::b2ed006d-c4c5-4ef4-a7a3-3d58eaf3f1cc" providerId="AD" clId="Web-{6B49104B-AA6B-E806-A796-42F13562F625}" dt="2024-04-01T01:22:08.474" v="235"/>
          <ac:spMkLst>
            <pc:docMk/>
            <pc:sldMk cId="3092873179" sldId="274"/>
            <ac:spMk id="10" creationId="{6CB22AE5-95FA-1ED5-150C-95C7B815AC62}"/>
          </ac:spMkLst>
        </pc:spChg>
        <pc:spChg chg="add mod">
          <ac:chgData name="Minchul Ha" userId="S::mha8@students.kennesaw.edu::b2ed006d-c4c5-4ef4-a7a3-3d58eaf3f1cc" providerId="AD" clId="Web-{6B49104B-AA6B-E806-A796-42F13562F625}" dt="2024-04-01T01:22:04.802" v="234" actId="1076"/>
          <ac:spMkLst>
            <pc:docMk/>
            <pc:sldMk cId="3092873179" sldId="274"/>
            <ac:spMk id="12" creationId="{DCAAB1AE-7BC4-2BC3-52DF-39584A071FCE}"/>
          </ac:spMkLst>
        </pc:spChg>
        <pc:spChg chg="del mod">
          <ac:chgData name="Minchul Ha" userId="S::mha8@students.kennesaw.edu::b2ed006d-c4c5-4ef4-a7a3-3d58eaf3f1cc" providerId="AD" clId="Web-{6B49104B-AA6B-E806-A796-42F13562F625}" dt="2024-04-01T01:17:45.685" v="180"/>
          <ac:spMkLst>
            <pc:docMk/>
            <pc:sldMk cId="3092873179" sldId="274"/>
            <ac:spMk id="19" creationId="{BE7FDB47-307F-19FC-B4EC-D42BE69A55B5}"/>
          </ac:spMkLst>
        </pc:spChg>
        <pc:picChg chg="add mod">
          <ac:chgData name="Minchul Ha" userId="S::mha8@students.kennesaw.edu::b2ed006d-c4c5-4ef4-a7a3-3d58eaf3f1cc" providerId="AD" clId="Web-{6B49104B-AA6B-E806-A796-42F13562F625}" dt="2024-04-01T01:21:26.098" v="217" actId="14100"/>
          <ac:picMkLst>
            <pc:docMk/>
            <pc:sldMk cId="3092873179" sldId="274"/>
            <ac:picMk id="6" creationId="{1D48B540-652D-FB66-B47A-33C12743BA3A}"/>
          </ac:picMkLst>
        </pc:picChg>
        <pc:picChg chg="del">
          <ac:chgData name="Minchul Ha" userId="S::mha8@students.kennesaw.edu::b2ed006d-c4c5-4ef4-a7a3-3d58eaf3f1cc" providerId="AD" clId="Web-{6B49104B-AA6B-E806-A796-42F13562F625}" dt="2024-04-01T01:13:46.567" v="159"/>
          <ac:picMkLst>
            <pc:docMk/>
            <pc:sldMk cId="3092873179" sldId="274"/>
            <ac:picMk id="7" creationId="{FDE87C81-82F0-B1E9-DE50-7836BD4DA72E}"/>
          </ac:picMkLst>
        </pc:picChg>
        <pc:picChg chg="mod">
          <ac:chgData name="Minchul Ha" userId="S::mha8@students.kennesaw.edu::b2ed006d-c4c5-4ef4-a7a3-3d58eaf3f1cc" providerId="AD" clId="Web-{6B49104B-AA6B-E806-A796-42F13562F625}" dt="2024-04-01T01:20:23.502" v="208" actId="1076"/>
          <ac:picMkLst>
            <pc:docMk/>
            <pc:sldMk cId="3092873179" sldId="274"/>
            <ac:picMk id="9" creationId="{A703427E-2700-BA44-83F6-ABA861D729E8}"/>
          </ac:picMkLst>
        </pc:picChg>
      </pc:sldChg>
      <pc:sldChg chg="addSp modSp add mod replId setBg">
        <pc:chgData name="Minchul Ha" userId="S::mha8@students.kennesaw.edu::b2ed006d-c4c5-4ef4-a7a3-3d58eaf3f1cc" providerId="AD" clId="Web-{6B49104B-AA6B-E806-A796-42F13562F625}" dt="2024-04-01T01:45:56.025" v="454" actId="20577"/>
        <pc:sldMkLst>
          <pc:docMk/>
          <pc:sldMk cId="709253323" sldId="275"/>
        </pc:sldMkLst>
        <pc:spChg chg="mo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2" creationId="{6EAC5D5E-6830-DED8-F716-8B18D07B935B}"/>
          </ac:spMkLst>
        </pc:spChg>
        <pc:spChg chg="mod">
          <ac:chgData name="Minchul Ha" userId="S::mha8@students.kennesaw.edu::b2ed006d-c4c5-4ef4-a7a3-3d58eaf3f1cc" providerId="AD" clId="Web-{6B49104B-AA6B-E806-A796-42F13562F625}" dt="2024-04-01T01:45:56.025" v="454" actId="20577"/>
          <ac:spMkLst>
            <pc:docMk/>
            <pc:sldMk cId="709253323" sldId="275"/>
            <ac:spMk id="3" creationId="{BDD5BBD3-B2B9-7957-4CDE-08E23F92DDDD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9" creationId="{0288C6B4-AFC3-407F-A595-EFFD38D4CCAF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11" creationId="{CF236821-17FE-429B-8D2C-08E13A64EA40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13" creationId="{C0BDBCD2-E081-43AB-9119-C55465E59757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15" creationId="{98E79BE4-34FE-485A-98A5-92CE8F7C4743}"/>
          </ac:spMkLst>
        </pc:spChg>
        <pc:spChg chg="add">
          <ac:chgData name="Minchul Ha" userId="S::mha8@students.kennesaw.edu::b2ed006d-c4c5-4ef4-a7a3-3d58eaf3f1cc" providerId="AD" clId="Web-{6B49104B-AA6B-E806-A796-42F13562F625}" dt="2024-04-01T01:38:22.852" v="294"/>
          <ac:spMkLst>
            <pc:docMk/>
            <pc:sldMk cId="709253323" sldId="275"/>
            <ac:spMk id="17" creationId="{7A5F0580-5EE9-419F-96EE-B6529EF6E7D0}"/>
          </ac:spMkLst>
        </pc:spChg>
        <pc:picChg chg="add mod">
          <ac:chgData name="Minchul Ha" userId="S::mha8@students.kennesaw.edu::b2ed006d-c4c5-4ef4-a7a3-3d58eaf3f1cc" providerId="AD" clId="Web-{6B49104B-AA6B-E806-A796-42F13562F625}" dt="2024-04-01T01:44:21.584" v="364" actId="1076"/>
          <ac:picMkLst>
            <pc:docMk/>
            <pc:sldMk cId="709253323" sldId="275"/>
            <ac:picMk id="4" creationId="{F4390759-791C-A7D3-8856-037D8C262A2A}"/>
          </ac:picMkLst>
        </pc:picChg>
      </pc:sldChg>
      <pc:sldChg chg="add del replId">
        <pc:chgData name="Minchul Ha" userId="S::mha8@students.kennesaw.edu::b2ed006d-c4c5-4ef4-a7a3-3d58eaf3f1cc" providerId="AD" clId="Web-{6B49104B-AA6B-E806-A796-42F13562F625}" dt="2024-04-01T01:04:55.534" v="112"/>
        <pc:sldMkLst>
          <pc:docMk/>
          <pc:sldMk cId="3104775246" sldId="275"/>
        </pc:sldMkLst>
      </pc:sldChg>
    </pc:docChg>
  </pc:docChgLst>
  <pc:docChgLst>
    <pc:chgData name="Merrick McPherson" userId="S::mmcphe13@students.kennesaw.edu::f1c78387-fe41-4672-8466-efdd37f2432d" providerId="AD" clId="Web-{A4CF92C3-E009-7D10-B2FB-49E9634E5095}"/>
    <pc:docChg chg="addSld delSld">
      <pc:chgData name="Merrick McPherson" userId="S::mmcphe13@students.kennesaw.edu::f1c78387-fe41-4672-8466-efdd37f2432d" providerId="AD" clId="Web-{A4CF92C3-E009-7D10-B2FB-49E9634E5095}" dt="2024-04-01T01:54:43.535" v="3"/>
      <pc:docMkLst>
        <pc:docMk/>
      </pc:docMkLst>
      <pc:sldChg chg="new del">
        <pc:chgData name="Merrick McPherson" userId="S::mmcphe13@students.kennesaw.edu::f1c78387-fe41-4672-8466-efdd37f2432d" providerId="AD" clId="Web-{A4CF92C3-E009-7D10-B2FB-49E9634E5095}" dt="2024-04-01T01:54:43.535" v="3"/>
        <pc:sldMkLst>
          <pc:docMk/>
          <pc:sldMk cId="171368618" sldId="276"/>
        </pc:sldMkLst>
      </pc:sldChg>
      <pc:sldChg chg="new del">
        <pc:chgData name="Merrick McPherson" userId="S::mmcphe13@students.kennesaw.edu::f1c78387-fe41-4672-8466-efdd37f2432d" providerId="AD" clId="Web-{A4CF92C3-E009-7D10-B2FB-49E9634E5095}" dt="2024-04-01T01:54:25.691" v="1"/>
        <pc:sldMkLst>
          <pc:docMk/>
          <pc:sldMk cId="1363305512" sldId="276"/>
        </pc:sldMkLst>
      </pc:sldChg>
    </pc:docChg>
  </pc:docChgLst>
  <pc:docChgLst>
    <pc:chgData name="Nick Nettleton" userId="S::nnettlet@students.kennesaw.edu::efcf14b3-72e7-47b8-bbca-2e5324eac033" providerId="AD" clId="Web-{38579C0C-53FA-9682-CCF7-3D09215265D5}"/>
    <pc:docChg chg="sldOrd">
      <pc:chgData name="Nick Nettleton" userId="S::nnettlet@students.kennesaw.edu::efcf14b3-72e7-47b8-bbca-2e5324eac033" providerId="AD" clId="Web-{38579C0C-53FA-9682-CCF7-3D09215265D5}" dt="2024-04-03T20:38:21.148" v="0"/>
      <pc:docMkLst>
        <pc:docMk/>
      </pc:docMkLst>
      <pc:sldChg chg="ord">
        <pc:chgData name="Nick Nettleton" userId="S::nnettlet@students.kennesaw.edu::efcf14b3-72e7-47b8-bbca-2e5324eac033" providerId="AD" clId="Web-{38579C0C-53FA-9682-CCF7-3D09215265D5}" dt="2024-04-03T20:38:21.148" v="0"/>
        <pc:sldMkLst>
          <pc:docMk/>
          <pc:sldMk cId="120137394" sldId="261"/>
        </pc:sldMkLst>
      </pc:sldChg>
    </pc:docChg>
  </pc:docChgLst>
  <pc:docChgLst>
    <pc:chgData name="Nick Nettleton" userId="S::nnettlet@students.kennesaw.edu::efcf14b3-72e7-47b8-bbca-2e5324eac033" providerId="AD" clId="Web-{BA96CB2F-3DB5-14B5-FA27-CB42EEB5D8B1}"/>
    <pc:docChg chg="addSld modSld">
      <pc:chgData name="Nick Nettleton" userId="S::nnettlet@students.kennesaw.edu::efcf14b3-72e7-47b8-bbca-2e5324eac033" providerId="AD" clId="Web-{BA96CB2F-3DB5-14B5-FA27-CB42EEB5D8B1}" dt="2024-03-22T20:13:02.691" v="795" actId="20577"/>
      <pc:docMkLst>
        <pc:docMk/>
      </pc:docMkLst>
      <pc:sldChg chg="addSp modSp">
        <pc:chgData name="Nick Nettleton" userId="S::nnettlet@students.kennesaw.edu::efcf14b3-72e7-47b8-bbca-2e5324eac033" providerId="AD" clId="Web-{BA96CB2F-3DB5-14B5-FA27-CB42EEB5D8B1}" dt="2024-03-22T20:08:52.760" v="685" actId="20577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BA96CB2F-3DB5-14B5-FA27-CB42EEB5D8B1}" dt="2024-03-22T20:08:52.760" v="685" actId="20577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Nick Nettleton" userId="S::nnettlet@students.kennesaw.edu::efcf14b3-72e7-47b8-bbca-2e5324eac033" providerId="AD" clId="Web-{BA96CB2F-3DB5-14B5-FA27-CB42EEB5D8B1}" dt="2024-03-22T20:04:52.455" v="642" actId="20577"/>
          <ac:spMkLst>
            <pc:docMk/>
            <pc:sldMk cId="120137394" sldId="261"/>
            <ac:spMk id="3" creationId="{0568C06A-01AB-E1A5-5EA4-905FFF6EA67A}"/>
          </ac:spMkLst>
        </pc:spChg>
        <pc:picChg chg="add mod">
          <ac:chgData name="Nick Nettleton" userId="S::nnettlet@students.kennesaw.edu::efcf14b3-72e7-47b8-bbca-2e5324eac033" providerId="AD" clId="Web-{BA96CB2F-3DB5-14B5-FA27-CB42EEB5D8B1}" dt="2024-03-22T19:53:52.183" v="461" actId="14100"/>
          <ac:picMkLst>
            <pc:docMk/>
            <pc:sldMk cId="120137394" sldId="261"/>
            <ac:picMk id="4" creationId="{0BBC303A-6B46-93AC-1F29-3F33B9A8FB0D}"/>
          </ac:picMkLst>
        </pc:picChg>
        <pc:picChg chg="add mod">
          <ac:chgData name="Nick Nettleton" userId="S::nnettlet@students.kennesaw.edu::efcf14b3-72e7-47b8-bbca-2e5324eac033" providerId="AD" clId="Web-{BA96CB2F-3DB5-14B5-FA27-CB42EEB5D8B1}" dt="2024-03-22T20:05:16.972" v="646" actId="1076"/>
          <ac:picMkLst>
            <pc:docMk/>
            <pc:sldMk cId="120137394" sldId="261"/>
            <ac:picMk id="5" creationId="{BB41EFE4-AFF7-775A-ADF3-A8D2A957CA73}"/>
          </ac:picMkLst>
        </pc:picChg>
      </pc:sldChg>
      <pc:sldChg chg="modSp">
        <pc:chgData name="Nick Nettleton" userId="S::nnettlet@students.kennesaw.edu::efcf14b3-72e7-47b8-bbca-2e5324eac033" providerId="AD" clId="Web-{BA96CB2F-3DB5-14B5-FA27-CB42EEB5D8B1}" dt="2024-03-22T20:13:02.691" v="795" actId="20577"/>
        <pc:sldMkLst>
          <pc:docMk/>
          <pc:sldMk cId="3211058293" sldId="262"/>
        </pc:sldMkLst>
        <pc:spChg chg="mod">
          <ac:chgData name="Nick Nettleton" userId="S::nnettlet@students.kennesaw.edu::efcf14b3-72e7-47b8-bbca-2e5324eac033" providerId="AD" clId="Web-{BA96CB2F-3DB5-14B5-FA27-CB42EEB5D8B1}" dt="2024-03-22T20:09:56.856" v="692" actId="20577"/>
          <ac:spMkLst>
            <pc:docMk/>
            <pc:sldMk cId="3211058293" sldId="262"/>
            <ac:spMk id="2" creationId="{9B610A22-FB0D-D539-6F1A-6E200D43BC6A}"/>
          </ac:spMkLst>
        </pc:spChg>
        <pc:spChg chg="mod">
          <ac:chgData name="Nick Nettleton" userId="S::nnettlet@students.kennesaw.edu::efcf14b3-72e7-47b8-bbca-2e5324eac033" providerId="AD" clId="Web-{BA96CB2F-3DB5-14B5-FA27-CB42EEB5D8B1}" dt="2024-03-22T20:13:02.691" v="795" actId="20577"/>
          <ac:spMkLst>
            <pc:docMk/>
            <pc:sldMk cId="3211058293" sldId="262"/>
            <ac:spMk id="3" creationId="{D94E104C-52F9-64BF-B975-372EA13997CD}"/>
          </ac:spMkLst>
        </pc:spChg>
      </pc:sldChg>
      <pc:sldChg chg="addSp delSp modSp mod setBg">
        <pc:chgData name="Nick Nettleton" userId="S::nnettlet@students.kennesaw.edu::efcf14b3-72e7-47b8-bbca-2e5324eac033" providerId="AD" clId="Web-{BA96CB2F-3DB5-14B5-FA27-CB42EEB5D8B1}" dt="2024-03-22T20:07:40.430" v="656"/>
        <pc:sldMkLst>
          <pc:docMk/>
          <pc:sldMk cId="3249094863" sldId="263"/>
        </pc:sldMkLst>
        <pc:spChg chg="del">
          <ac:chgData name="Nick Nettleton" userId="S::nnettlet@students.kennesaw.edu::efcf14b3-72e7-47b8-bbca-2e5324eac033" providerId="AD" clId="Web-{BA96CB2F-3DB5-14B5-FA27-CB42EEB5D8B1}" dt="2024-03-22T20:07:04.194" v="649"/>
          <ac:spMkLst>
            <pc:docMk/>
            <pc:sldMk cId="3249094863" sldId="263"/>
            <ac:spMk id="2" creationId="{7AD72D54-DF31-4FAB-177A-768B278C6CC3}"/>
          </ac:spMkLst>
        </pc:spChg>
        <pc:spChg chg="add mod">
          <ac:chgData name="Nick Nettleton" userId="S::nnettlet@students.kennesaw.edu::efcf14b3-72e7-47b8-bbca-2e5324eac033" providerId="AD" clId="Web-{BA96CB2F-3DB5-14B5-FA27-CB42EEB5D8B1}" dt="2024-03-22T20:07:04.194" v="649"/>
          <ac:spMkLst>
            <pc:docMk/>
            <pc:sldMk cId="3249094863" sldId="263"/>
            <ac:spMk id="6" creationId="{E4A96DFB-5083-D3E8-5E47-74A941B4EA67}"/>
          </ac:spMkLst>
        </pc:spChg>
        <pc:picChg chg="mod">
          <ac:chgData name="Nick Nettleton" userId="S::nnettlet@students.kennesaw.edu::efcf14b3-72e7-47b8-bbca-2e5324eac033" providerId="AD" clId="Web-{BA96CB2F-3DB5-14B5-FA27-CB42EEB5D8B1}" dt="2024-03-22T20:07:28.695" v="655" actId="1076"/>
          <ac:picMkLst>
            <pc:docMk/>
            <pc:sldMk cId="3249094863" sldId="263"/>
            <ac:picMk id="4" creationId="{3489E733-5DA2-BE6F-9635-B8A33E63F2C3}"/>
          </ac:picMkLst>
        </pc:picChg>
      </pc:sldChg>
      <pc:sldChg chg="modSp new">
        <pc:chgData name="Nick Nettleton" userId="S::nnettlet@students.kennesaw.edu::efcf14b3-72e7-47b8-bbca-2e5324eac033" providerId="AD" clId="Web-{BA96CB2F-3DB5-14B5-FA27-CB42EEB5D8B1}" dt="2024-03-22T19:35:12.519" v="82" actId="20577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BA96CB2F-3DB5-14B5-FA27-CB42EEB5D8B1}" dt="2024-03-22T19:35:12.519" v="82" actId="20577"/>
          <ac:spMkLst>
            <pc:docMk/>
            <pc:sldMk cId="1462676987" sldId="268"/>
            <ac:spMk id="2" creationId="{DA46484E-3BCE-64FD-7B7C-8C16A033AFEB}"/>
          </ac:spMkLst>
        </pc:spChg>
        <pc:spChg chg="mod">
          <ac:chgData name="Nick Nettleton" userId="S::nnettlet@students.kennesaw.edu::efcf14b3-72e7-47b8-bbca-2e5324eac033" providerId="AD" clId="Web-{BA96CB2F-3DB5-14B5-FA27-CB42EEB5D8B1}" dt="2024-03-22T19:34:58.722" v="62" actId="20577"/>
          <ac:spMkLst>
            <pc:docMk/>
            <pc:sldMk cId="1462676987" sldId="268"/>
            <ac:spMk id="3" creationId="{071A9441-C29E-B7F5-9284-7D26636ABA18}"/>
          </ac:spMkLst>
        </pc:spChg>
      </pc:sldChg>
      <pc:sldChg chg="addSp delSp modSp new">
        <pc:chgData name="Nick Nettleton" userId="S::nnettlet@students.kennesaw.edu::efcf14b3-72e7-47b8-bbca-2e5324eac033" providerId="AD" clId="Web-{BA96CB2F-3DB5-14B5-FA27-CB42EEB5D8B1}" dt="2024-03-22T19:47:09.435" v="456" actId="1076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BA96CB2F-3DB5-14B5-FA27-CB42EEB5D8B1}" dt="2024-03-22T19:35:20.504" v="106" actId="20577"/>
          <ac:spMkLst>
            <pc:docMk/>
            <pc:sldMk cId="3652515843" sldId="269"/>
            <ac:spMk id="2" creationId="{FD22B9C0-7DFA-CE2C-1C9E-EF144DE604A1}"/>
          </ac:spMkLst>
        </pc:spChg>
        <pc:spChg chg="mod">
          <ac:chgData name="Nick Nettleton" userId="S::nnettlet@students.kennesaw.edu::efcf14b3-72e7-47b8-bbca-2e5324eac033" providerId="AD" clId="Web-{BA96CB2F-3DB5-14B5-FA27-CB42EEB5D8B1}" dt="2024-03-22T19:42:26.737" v="455" actId="20577"/>
          <ac:spMkLst>
            <pc:docMk/>
            <pc:sldMk cId="3652515843" sldId="269"/>
            <ac:spMk id="3" creationId="{F09D544B-700B-2FE6-D3C0-B86642807A29}"/>
          </ac:spMkLst>
        </pc:spChg>
        <pc:picChg chg="add del mod">
          <ac:chgData name="Nick Nettleton" userId="S::nnettlet@students.kennesaw.edu::efcf14b3-72e7-47b8-bbca-2e5324eac033" providerId="AD" clId="Web-{BA96CB2F-3DB5-14B5-FA27-CB42EEB5D8B1}" dt="2024-03-22T19:38:37.339" v="185"/>
          <ac:picMkLst>
            <pc:docMk/>
            <pc:sldMk cId="3652515843" sldId="269"/>
            <ac:picMk id="4" creationId="{8522E690-C3F2-C913-29C3-128AF0B4863C}"/>
          </ac:picMkLst>
        </pc:picChg>
        <pc:picChg chg="add mod">
          <ac:chgData name="Nick Nettleton" userId="S::nnettlet@students.kennesaw.edu::efcf14b3-72e7-47b8-bbca-2e5324eac033" providerId="AD" clId="Web-{BA96CB2F-3DB5-14B5-FA27-CB42EEB5D8B1}" dt="2024-03-22T19:47:09.435" v="456" actId="1076"/>
          <ac:picMkLst>
            <pc:docMk/>
            <pc:sldMk cId="3652515843" sldId="269"/>
            <ac:picMk id="5" creationId="{D77399A3-2883-5510-3F29-19B54DDE1DB7}"/>
          </ac:picMkLst>
        </pc:picChg>
      </pc:sldChg>
    </pc:docChg>
  </pc:docChgLst>
  <pc:docChgLst>
    <pc:chgData name="Merrick McPherson" userId="S::mmcphe13@students.kennesaw.edu::f1c78387-fe41-4672-8466-efdd37f2432d" providerId="AD" clId="Web-{65211F42-AA08-9987-AFB6-FFD01DF44541}"/>
    <pc:docChg chg="modSld">
      <pc:chgData name="Merrick McPherson" userId="S::mmcphe13@students.kennesaw.edu::f1c78387-fe41-4672-8466-efdd37f2432d" providerId="AD" clId="Web-{65211F42-AA08-9987-AFB6-FFD01DF44541}" dt="2024-03-27T21:07:01.208" v="4" actId="20577"/>
      <pc:docMkLst>
        <pc:docMk/>
      </pc:docMkLst>
      <pc:sldChg chg="modSp">
        <pc:chgData name="Merrick McPherson" userId="S::mmcphe13@students.kennesaw.edu::f1c78387-fe41-4672-8466-efdd37f2432d" providerId="AD" clId="Web-{65211F42-AA08-9987-AFB6-FFD01DF44541}" dt="2024-03-27T21:07:01.208" v="4" actId="20577"/>
        <pc:sldMkLst>
          <pc:docMk/>
          <pc:sldMk cId="4218186638" sldId="265"/>
        </pc:sldMkLst>
        <pc:spChg chg="mod">
          <ac:chgData name="Merrick McPherson" userId="S::mmcphe13@students.kennesaw.edu::f1c78387-fe41-4672-8466-efdd37f2432d" providerId="AD" clId="Web-{65211F42-AA08-9987-AFB6-FFD01DF44541}" dt="2024-03-27T21:07:01.208" v="4" actId="20577"/>
          <ac:spMkLst>
            <pc:docMk/>
            <pc:sldMk cId="4218186638" sldId="265"/>
            <ac:spMk id="3" creationId="{BDD5BBD3-B2B9-7957-4CDE-08E23F92DDDD}"/>
          </ac:spMkLst>
        </pc:spChg>
      </pc:sldChg>
    </pc:docChg>
  </pc:docChgLst>
  <pc:docChgLst>
    <pc:chgData name="Nick Nettleton" userId="S::nnettlet@students.kennesaw.edu::efcf14b3-72e7-47b8-bbca-2e5324eac033" providerId="AD" clId="Web-{61867689-FA49-E8CE-0DDE-662B5CED4A69}"/>
    <pc:docChg chg="modSld">
      <pc:chgData name="Nick Nettleton" userId="S::nnettlet@students.kennesaw.edu::efcf14b3-72e7-47b8-bbca-2e5324eac033" providerId="AD" clId="Web-{61867689-FA49-E8CE-0DDE-662B5CED4A69}" dt="2024-04-08T18:42:20.242" v="10" actId="20577"/>
      <pc:docMkLst>
        <pc:docMk/>
      </pc:docMkLst>
      <pc:sldChg chg="modSp">
        <pc:chgData name="Nick Nettleton" userId="S::nnettlet@students.kennesaw.edu::efcf14b3-72e7-47b8-bbca-2e5324eac033" providerId="AD" clId="Web-{61867689-FA49-E8CE-0DDE-662B5CED4A69}" dt="2024-04-08T18:42:20.242" v="10" actId="20577"/>
        <pc:sldMkLst>
          <pc:docMk/>
          <pc:sldMk cId="2322373515" sldId="258"/>
        </pc:sldMkLst>
        <pc:spChg chg="mod">
          <ac:chgData name="Nick Nettleton" userId="S::nnettlet@students.kennesaw.edu::efcf14b3-72e7-47b8-bbca-2e5324eac033" providerId="AD" clId="Web-{61867689-FA49-E8CE-0DDE-662B5CED4A69}" dt="2024-04-08T18:42:20.242" v="10" actId="20577"/>
          <ac:spMkLst>
            <pc:docMk/>
            <pc:sldMk cId="2322373515" sldId="258"/>
            <ac:spMk id="3" creationId="{423E1C45-A66A-D9EA-3463-FB61F3778DBF}"/>
          </ac:spMkLst>
        </pc:spChg>
      </pc:sldChg>
      <pc:sldChg chg="modSp">
        <pc:chgData name="Nick Nettleton" userId="S::nnettlet@students.kennesaw.edu::efcf14b3-72e7-47b8-bbca-2e5324eac033" providerId="AD" clId="Web-{61867689-FA49-E8CE-0DDE-662B5CED4A69}" dt="2024-04-08T18:42:00.303" v="5" actId="20577"/>
        <pc:sldMkLst>
          <pc:docMk/>
          <pc:sldMk cId="2067804352" sldId="259"/>
        </pc:sldMkLst>
        <pc:spChg chg="mod">
          <ac:chgData name="Nick Nettleton" userId="S::nnettlet@students.kennesaw.edu::efcf14b3-72e7-47b8-bbca-2e5324eac033" providerId="AD" clId="Web-{61867689-FA49-E8CE-0DDE-662B5CED4A69}" dt="2024-04-08T18:42:00.303" v="5" actId="20577"/>
          <ac:spMkLst>
            <pc:docMk/>
            <pc:sldMk cId="2067804352" sldId="259"/>
            <ac:spMk id="3" creationId="{7BEE816A-EC3F-2E39-AE73-DC1BF161B6C1}"/>
          </ac:spMkLst>
        </pc:spChg>
      </pc:sldChg>
    </pc:docChg>
  </pc:docChgLst>
  <pc:docChgLst>
    <pc:chgData name="Merrick McPherson" userId="S::mmcphe13@students.kennesaw.edu::f1c78387-fe41-4672-8466-efdd37f2432d" providerId="AD" clId="Web-{607FFF14-81B8-2E98-10F5-3A40E2BBEA96}"/>
    <pc:docChg chg="addSld modSld">
      <pc:chgData name="Merrick McPherson" userId="S::mmcphe13@students.kennesaw.edu::f1c78387-fe41-4672-8466-efdd37f2432d" providerId="AD" clId="Web-{607FFF14-81B8-2E98-10F5-3A40E2BBEA96}" dt="2024-03-18T19:43:55.564" v="8" actId="20577"/>
      <pc:docMkLst>
        <pc:docMk/>
      </pc:docMkLst>
      <pc:sldChg chg="modSp">
        <pc:chgData name="Merrick McPherson" userId="S::mmcphe13@students.kennesaw.edu::f1c78387-fe41-4672-8466-efdd37f2432d" providerId="AD" clId="Web-{607FFF14-81B8-2E98-10F5-3A40E2BBEA96}" dt="2024-03-18T19:43:34.532" v="3" actId="20577"/>
        <pc:sldMkLst>
          <pc:docMk/>
          <pc:sldMk cId="109857222" sldId="256"/>
        </pc:sldMkLst>
        <pc:spChg chg="mod">
          <ac:chgData name="Merrick McPherson" userId="S::mmcphe13@students.kennesaw.edu::f1c78387-fe41-4672-8466-efdd37f2432d" providerId="AD" clId="Web-{607FFF14-81B8-2E98-10F5-3A40E2BBEA96}" dt="2024-03-18T19:43:34.532" v="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Merrick McPherson" userId="S::mmcphe13@students.kennesaw.edu::f1c78387-fe41-4672-8466-efdd37f2432d" providerId="AD" clId="Web-{607FFF14-81B8-2E98-10F5-3A40E2BBEA96}" dt="2024-03-18T19:43:55.564" v="8" actId="20577"/>
        <pc:sldMkLst>
          <pc:docMk/>
          <pc:sldMk cId="329918089" sldId="257"/>
        </pc:sldMkLst>
        <pc:spChg chg="mod">
          <ac:chgData name="Merrick McPherson" userId="S::mmcphe13@students.kennesaw.edu::f1c78387-fe41-4672-8466-efdd37f2432d" providerId="AD" clId="Web-{607FFF14-81B8-2E98-10F5-3A40E2BBEA96}" dt="2024-03-18T19:43:55.564" v="8" actId="20577"/>
          <ac:spMkLst>
            <pc:docMk/>
            <pc:sldMk cId="329918089" sldId="257"/>
            <ac:spMk id="2" creationId="{2EEA4055-BDC0-964E-287B-11F4F2CD3D34}"/>
          </ac:spMkLst>
        </pc:spChg>
      </pc:sldChg>
    </pc:docChg>
  </pc:docChgLst>
  <pc:docChgLst>
    <pc:chgData name="Nick Nettleton" userId="S::nnettlet@students.kennesaw.edu::efcf14b3-72e7-47b8-bbca-2e5324eac033" providerId="AD" clId="Web-{F70B595A-B634-4EE6-D169-5F81B0AC4312}"/>
    <pc:docChg chg="modSld">
      <pc:chgData name="Nick Nettleton" userId="S::nnettlet@students.kennesaw.edu::efcf14b3-72e7-47b8-bbca-2e5324eac033" providerId="AD" clId="Web-{F70B595A-B634-4EE6-D169-5F81B0AC4312}" dt="2024-04-03T19:52:15.123" v="28" actId="20577"/>
      <pc:docMkLst>
        <pc:docMk/>
      </pc:docMkLst>
      <pc:sldChg chg="modSp">
        <pc:chgData name="Nick Nettleton" userId="S::nnettlet@students.kennesaw.edu::efcf14b3-72e7-47b8-bbca-2e5324eac033" providerId="AD" clId="Web-{F70B595A-B634-4EE6-D169-5F81B0AC4312}" dt="2024-04-03T19:50:51.370" v="12" actId="20577"/>
        <pc:sldMkLst>
          <pc:docMk/>
          <pc:sldMk cId="2067804352" sldId="259"/>
        </pc:sldMkLst>
        <pc:spChg chg="mod">
          <ac:chgData name="Nick Nettleton" userId="S::nnettlet@students.kennesaw.edu::efcf14b3-72e7-47b8-bbca-2e5324eac033" providerId="AD" clId="Web-{F70B595A-B634-4EE6-D169-5F81B0AC4312}" dt="2024-04-03T19:50:51.370" v="12" actId="20577"/>
          <ac:spMkLst>
            <pc:docMk/>
            <pc:sldMk cId="2067804352" sldId="259"/>
            <ac:spMk id="3" creationId="{7BEE816A-EC3F-2E39-AE73-DC1BF161B6C1}"/>
          </ac:spMkLst>
        </pc:spChg>
      </pc:sldChg>
      <pc:sldChg chg="modSp">
        <pc:chgData name="Nick Nettleton" userId="S::nnettlet@students.kennesaw.edu::efcf14b3-72e7-47b8-bbca-2e5324eac033" providerId="AD" clId="Web-{F70B595A-B634-4EE6-D169-5F81B0AC4312}" dt="2024-04-03T19:51:45.778" v="22" actId="20577"/>
        <pc:sldMkLst>
          <pc:docMk/>
          <pc:sldMk cId="330647508" sldId="276"/>
        </pc:sldMkLst>
        <pc:spChg chg="mod">
          <ac:chgData name="Nick Nettleton" userId="S::nnettlet@students.kennesaw.edu::efcf14b3-72e7-47b8-bbca-2e5324eac033" providerId="AD" clId="Web-{F70B595A-B634-4EE6-D169-5F81B0AC4312}" dt="2024-04-03T19:51:11.730" v="16"/>
          <ac:spMkLst>
            <pc:docMk/>
            <pc:sldMk cId="330647508" sldId="276"/>
            <ac:spMk id="2" creationId="{31E73434-0D8C-1EE2-48AA-540DD90984A8}"/>
          </ac:spMkLst>
        </pc:spChg>
        <pc:graphicFrameChg chg="mod modGraphic">
          <ac:chgData name="Nick Nettleton" userId="S::nnettlet@students.kennesaw.edu::efcf14b3-72e7-47b8-bbca-2e5324eac033" providerId="AD" clId="Web-{F70B595A-B634-4EE6-D169-5F81B0AC4312}" dt="2024-04-03T19:51:45.778" v="22" actId="20577"/>
          <ac:graphicFrameMkLst>
            <pc:docMk/>
            <pc:sldMk cId="330647508" sldId="276"/>
            <ac:graphicFrameMk id="5" creationId="{1D668BAD-E4F7-5EAD-D786-C5501C3F7A9E}"/>
          </ac:graphicFrameMkLst>
        </pc:graphicFrameChg>
      </pc:sldChg>
      <pc:sldChg chg="modSp">
        <pc:chgData name="Nick Nettleton" userId="S::nnettlet@students.kennesaw.edu::efcf14b3-72e7-47b8-bbca-2e5324eac033" providerId="AD" clId="Web-{F70B595A-B634-4EE6-D169-5F81B0AC4312}" dt="2024-04-03T19:51:01.886" v="14"/>
        <pc:sldMkLst>
          <pc:docMk/>
          <pc:sldMk cId="2583944666" sldId="277"/>
        </pc:sldMkLst>
        <pc:spChg chg="mod">
          <ac:chgData name="Nick Nettleton" userId="S::nnettlet@students.kennesaw.edu::efcf14b3-72e7-47b8-bbca-2e5324eac033" providerId="AD" clId="Web-{F70B595A-B634-4EE6-D169-5F81B0AC4312}" dt="2024-04-03T19:51:01.886" v="14"/>
          <ac:spMkLst>
            <pc:docMk/>
            <pc:sldMk cId="2583944666" sldId="277"/>
            <ac:spMk id="2" creationId="{0A1C4CCD-3C42-2F68-A407-DD687BE58B09}"/>
          </ac:spMkLst>
        </pc:spChg>
      </pc:sldChg>
      <pc:sldChg chg="modSp">
        <pc:chgData name="Nick Nettleton" userId="S::nnettlet@students.kennesaw.edu::efcf14b3-72e7-47b8-bbca-2e5324eac033" providerId="AD" clId="Web-{F70B595A-B634-4EE6-D169-5F81B0AC4312}" dt="2024-04-03T19:52:15.123" v="28" actId="20577"/>
        <pc:sldMkLst>
          <pc:docMk/>
          <pc:sldMk cId="1691695211" sldId="278"/>
        </pc:sldMkLst>
        <pc:spChg chg="mod">
          <ac:chgData name="Nick Nettleton" userId="S::nnettlet@students.kennesaw.edu::efcf14b3-72e7-47b8-bbca-2e5324eac033" providerId="AD" clId="Web-{F70B595A-B634-4EE6-D169-5F81B0AC4312}" dt="2024-04-03T19:52:02.778" v="25"/>
          <ac:spMkLst>
            <pc:docMk/>
            <pc:sldMk cId="1691695211" sldId="278"/>
            <ac:spMk id="2" creationId="{7E01B48A-F828-C9FB-B4DC-D413D2669E79}"/>
          </ac:spMkLst>
        </pc:spChg>
        <pc:spChg chg="mod">
          <ac:chgData name="Nick Nettleton" userId="S::nnettlet@students.kennesaw.edu::efcf14b3-72e7-47b8-bbca-2e5324eac033" providerId="AD" clId="Web-{F70B595A-B634-4EE6-D169-5F81B0AC4312}" dt="2024-04-03T19:52:15.123" v="28" actId="20577"/>
          <ac:spMkLst>
            <pc:docMk/>
            <pc:sldMk cId="1691695211" sldId="278"/>
            <ac:spMk id="8" creationId="{93EB9BA9-C90C-7AE6-6C88-6D07DF895B0A}"/>
          </ac:spMkLst>
        </pc:spChg>
      </pc:sldChg>
    </pc:docChg>
  </pc:docChgLst>
  <pc:docChgLst>
    <pc:chgData name="Nick Nettleton" userId="S::nnettlet@students.kennesaw.edu::efcf14b3-72e7-47b8-bbca-2e5324eac033" providerId="AD" clId="Web-{5E6DD45C-754C-7306-942A-7217619943B5}"/>
    <pc:docChg chg="modSld">
      <pc:chgData name="Nick Nettleton" userId="S::nnettlet@students.kennesaw.edu::efcf14b3-72e7-47b8-bbca-2e5324eac033" providerId="AD" clId="Web-{5E6DD45C-754C-7306-942A-7217619943B5}" dt="2024-04-06T16:19:12.366" v="34" actId="14100"/>
      <pc:docMkLst>
        <pc:docMk/>
      </pc:docMkLst>
      <pc:sldChg chg="addSp modSp">
        <pc:chgData name="Nick Nettleton" userId="S::nnettlet@students.kennesaw.edu::efcf14b3-72e7-47b8-bbca-2e5324eac033" providerId="AD" clId="Web-{5E6DD45C-754C-7306-942A-7217619943B5}" dt="2024-04-06T16:19:12.366" v="34" actId="14100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5E6DD45C-754C-7306-942A-7217619943B5}" dt="2024-04-06T16:17:22.613" v="2" actId="20577"/>
          <ac:spMkLst>
            <pc:docMk/>
            <pc:sldMk cId="3652515843" sldId="269"/>
            <ac:spMk id="3" creationId="{F09D544B-700B-2FE6-D3C0-B86642807A29}"/>
          </ac:spMkLst>
        </pc:spChg>
        <pc:picChg chg="add mod">
          <ac:chgData name="Nick Nettleton" userId="S::nnettlet@students.kennesaw.edu::efcf14b3-72e7-47b8-bbca-2e5324eac033" providerId="AD" clId="Web-{5E6DD45C-754C-7306-942A-7217619943B5}" dt="2024-04-06T16:19:09.647" v="33" actId="1076"/>
          <ac:picMkLst>
            <pc:docMk/>
            <pc:sldMk cId="3652515843" sldId="269"/>
            <ac:picMk id="4" creationId="{A505D849-9275-8AF2-DF33-DCF4AD2C481C}"/>
          </ac:picMkLst>
        </pc:picChg>
        <pc:picChg chg="mod">
          <ac:chgData name="Nick Nettleton" userId="S::nnettlet@students.kennesaw.edu::efcf14b3-72e7-47b8-bbca-2e5324eac033" providerId="AD" clId="Web-{5E6DD45C-754C-7306-942A-7217619943B5}" dt="2024-04-06T16:19:12.366" v="34" actId="14100"/>
          <ac:picMkLst>
            <pc:docMk/>
            <pc:sldMk cId="3652515843" sldId="269"/>
            <ac:picMk id="6" creationId="{607D0447-761E-1BFE-5AF6-DFEA65BF29D3}"/>
          </ac:picMkLst>
        </pc:picChg>
      </pc:sldChg>
      <pc:sldChg chg="modSp">
        <pc:chgData name="Nick Nettleton" userId="S::nnettlet@students.kennesaw.edu::efcf14b3-72e7-47b8-bbca-2e5324eac033" providerId="AD" clId="Web-{5E6DD45C-754C-7306-942A-7217619943B5}" dt="2024-04-06T16:17:57.630" v="21" actId="20577"/>
        <pc:sldMkLst>
          <pc:docMk/>
          <pc:sldMk cId="3604111103" sldId="279"/>
        </pc:sldMkLst>
        <pc:spChg chg="mod">
          <ac:chgData name="Nick Nettleton" userId="S::nnettlet@students.kennesaw.edu::efcf14b3-72e7-47b8-bbca-2e5324eac033" providerId="AD" clId="Web-{5E6DD45C-754C-7306-942A-7217619943B5}" dt="2024-04-06T16:17:57.630" v="21" actId="20577"/>
          <ac:spMkLst>
            <pc:docMk/>
            <pc:sldMk cId="3604111103" sldId="279"/>
            <ac:spMk id="3" creationId="{071A9441-C29E-B7F5-9284-7D26636ABA18}"/>
          </ac:spMkLst>
        </pc:spChg>
      </pc:sldChg>
    </pc:docChg>
  </pc:docChgLst>
  <pc:docChgLst>
    <pc:chgData name="Nick Nettleton" userId="S::nnettlet@students.kennesaw.edu::efcf14b3-72e7-47b8-bbca-2e5324eac033" providerId="AD" clId="Web-{997A1130-95B5-77AE-BA01-8BB9E17E3944}"/>
    <pc:docChg chg="modSld">
      <pc:chgData name="Nick Nettleton" userId="S::nnettlet@students.kennesaw.edu::efcf14b3-72e7-47b8-bbca-2e5324eac033" providerId="AD" clId="Web-{997A1130-95B5-77AE-BA01-8BB9E17E3944}" dt="2024-04-04T15:23:18.812" v="73" actId="20577"/>
      <pc:docMkLst>
        <pc:docMk/>
      </pc:docMkLst>
      <pc:sldChg chg="modSp modNotes">
        <pc:chgData name="Nick Nettleton" userId="S::nnettlet@students.kennesaw.edu::efcf14b3-72e7-47b8-bbca-2e5324eac033" providerId="AD" clId="Web-{997A1130-95B5-77AE-BA01-8BB9E17E3944}" dt="2024-04-04T15:23:18.812" v="73" actId="20577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997A1130-95B5-77AE-BA01-8BB9E17E3944}" dt="2024-04-04T15:23:18.812" v="73" actId="20577"/>
          <ac:spMkLst>
            <pc:docMk/>
            <pc:sldMk cId="2702122993" sldId="270"/>
            <ac:spMk id="3" creationId="{3B64761B-516E-D9F4-A0A3-B2A673154172}"/>
          </ac:spMkLst>
        </pc:spChg>
      </pc:sldChg>
    </pc:docChg>
  </pc:docChgLst>
  <pc:docChgLst>
    <pc:chgData name="Nick Nettleton" userId="S::nnettlet@students.kennesaw.edu::efcf14b3-72e7-47b8-bbca-2e5324eac033" providerId="AD" clId="Web-{7F7640ED-06B8-8A23-8F3F-B78FD7AF4449}"/>
    <pc:docChg chg="modSld">
      <pc:chgData name="Nick Nettleton" userId="S::nnettlet@students.kennesaw.edu::efcf14b3-72e7-47b8-bbca-2e5324eac033" providerId="AD" clId="Web-{7F7640ED-06B8-8A23-8F3F-B78FD7AF4449}" dt="2024-04-08T17:37:37.114" v="1" actId="20577"/>
      <pc:docMkLst>
        <pc:docMk/>
      </pc:docMkLst>
      <pc:sldChg chg="modSp">
        <pc:chgData name="Nick Nettleton" userId="S::nnettlet@students.kennesaw.edu::efcf14b3-72e7-47b8-bbca-2e5324eac033" providerId="AD" clId="Web-{7F7640ED-06B8-8A23-8F3F-B78FD7AF4449}" dt="2024-04-08T17:37:37.114" v="1" actId="20577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7F7640ED-06B8-8A23-8F3F-B78FD7AF4449}" dt="2024-04-08T17:37:37.114" v="1" actId="20577"/>
          <ac:spMkLst>
            <pc:docMk/>
            <pc:sldMk cId="2702122993" sldId="270"/>
            <ac:spMk id="3" creationId="{3B64761B-516E-D9F4-A0A3-B2A673154172}"/>
          </ac:spMkLst>
        </pc:spChg>
      </pc:sldChg>
    </pc:docChg>
  </pc:docChgLst>
  <pc:docChgLst>
    <pc:chgData name="Nick Nettleton" userId="S::nnettlet@students.kennesaw.edu::efcf14b3-72e7-47b8-bbca-2e5324eac033" providerId="AD" clId="Web-{EF291E64-E7F6-8959-5233-E7BFF21EEFF1}"/>
    <pc:docChg chg="modSld">
      <pc:chgData name="Nick Nettleton" userId="S::nnettlet@students.kennesaw.edu::efcf14b3-72e7-47b8-bbca-2e5324eac033" providerId="AD" clId="Web-{EF291E64-E7F6-8959-5233-E7BFF21EEFF1}" dt="2024-03-23T20:01:48.135" v="99" actId="1076"/>
      <pc:docMkLst>
        <pc:docMk/>
      </pc:docMkLst>
      <pc:sldChg chg="addSp delSp modSp mod setBg">
        <pc:chgData name="Nick Nettleton" userId="S::nnettlet@students.kennesaw.edu::efcf14b3-72e7-47b8-bbca-2e5324eac033" providerId="AD" clId="Web-{EF291E64-E7F6-8959-5233-E7BFF21EEFF1}" dt="2024-03-23T20:01:48.135" v="99" actId="1076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EF291E64-E7F6-8959-5233-E7BFF21EEFF1}" dt="2024-03-23T20:01:33.776" v="91"/>
          <ac:spMkLst>
            <pc:docMk/>
            <pc:sldMk cId="120137394" sldId="261"/>
            <ac:spMk id="2" creationId="{FE652ECB-9505-3B76-CB5A-4EFDB62586AB}"/>
          </ac:spMkLst>
        </pc:spChg>
        <pc:spChg chg="mod ord">
          <ac:chgData name="Nick Nettleton" userId="S::nnettlet@students.kennesaw.edu::efcf14b3-72e7-47b8-bbca-2e5324eac033" providerId="AD" clId="Web-{EF291E64-E7F6-8959-5233-E7BFF21EEFF1}" dt="2024-03-23T20:01:33.776" v="91"/>
          <ac:spMkLst>
            <pc:docMk/>
            <pc:sldMk cId="120137394" sldId="261"/>
            <ac:spMk id="3" creationId="{0568C06A-01AB-E1A5-5EA4-905FFF6EA67A}"/>
          </ac:spMkLst>
        </pc:spChg>
        <pc:spChg chg="add del">
          <ac:chgData name="Nick Nettleton" userId="S::nnettlet@students.kennesaw.edu::efcf14b3-72e7-47b8-bbca-2e5324eac033" providerId="AD" clId="Web-{EF291E64-E7F6-8959-5233-E7BFF21EEFF1}" dt="2024-03-23T20:01:30.354" v="88"/>
          <ac:spMkLst>
            <pc:docMk/>
            <pc:sldMk cId="120137394" sldId="261"/>
            <ac:spMk id="10" creationId="{149FB5C3-7336-4FE0-A30C-CC0A3646D499}"/>
          </ac:spMkLst>
        </pc:spChg>
        <pc:spChg chg="add del">
          <ac:chgData name="Nick Nettleton" userId="S::nnettlet@students.kennesaw.edu::efcf14b3-72e7-47b8-bbca-2e5324eac033" providerId="AD" clId="Web-{EF291E64-E7F6-8959-5233-E7BFF21EEFF1}" dt="2024-03-23T20:01:30.354" v="88"/>
          <ac:spMkLst>
            <pc:docMk/>
            <pc:sldMk cId="120137394" sldId="261"/>
            <ac:spMk id="16" creationId="{0DA909B4-15FF-46A6-8A7F-7AEF977FE9ED}"/>
          </ac:spMkLst>
        </pc:spChg>
        <pc:spChg chg="add del">
          <ac:chgData name="Nick Nettleton" userId="S::nnettlet@students.kennesaw.edu::efcf14b3-72e7-47b8-bbca-2e5324eac033" providerId="AD" clId="Web-{EF291E64-E7F6-8959-5233-E7BFF21EEFF1}" dt="2024-03-23T20:01:30.354" v="88"/>
          <ac:spMkLst>
            <pc:docMk/>
            <pc:sldMk cId="120137394" sldId="261"/>
            <ac:spMk id="18" creationId="{1382A32C-5B0C-4B1C-A074-76C6DBCC9F87}"/>
          </ac:spMkLst>
        </pc:spChg>
        <pc:spChg chg="add del">
          <ac:chgData name="Nick Nettleton" userId="S::nnettlet@students.kennesaw.edu::efcf14b3-72e7-47b8-bbca-2e5324eac033" providerId="AD" clId="Web-{EF291E64-E7F6-8959-5233-E7BFF21EEFF1}" dt="2024-03-23T20:01:33.776" v="90"/>
          <ac:spMkLst>
            <pc:docMk/>
            <pc:sldMk cId="120137394" sldId="261"/>
            <ac:spMk id="20" creationId="{6FDAFEA5-E56B-9FE7-56A7-E494BF41CCB8}"/>
          </ac:spMkLst>
        </pc:spChg>
        <pc:spChg chg="add">
          <ac:chgData name="Nick Nettleton" userId="S::nnettlet@students.kennesaw.edu::efcf14b3-72e7-47b8-bbca-2e5324eac033" providerId="AD" clId="Web-{EF291E64-E7F6-8959-5233-E7BFF21EEFF1}" dt="2024-03-23T20:01:33.776" v="91"/>
          <ac:spMkLst>
            <pc:docMk/>
            <pc:sldMk cId="120137394" sldId="261"/>
            <ac:spMk id="22" creationId="{352BEC0E-22F8-46D0-9632-375DB541B06C}"/>
          </ac:spMkLst>
        </pc:spChg>
        <pc:spChg chg="add">
          <ac:chgData name="Nick Nettleton" userId="S::nnettlet@students.kennesaw.edu::efcf14b3-72e7-47b8-bbca-2e5324eac033" providerId="AD" clId="Web-{EF291E64-E7F6-8959-5233-E7BFF21EEFF1}" dt="2024-03-23T20:01:33.776" v="91"/>
          <ac:spMkLst>
            <pc:docMk/>
            <pc:sldMk cId="120137394" sldId="261"/>
            <ac:spMk id="23" creationId="{3FCFB1DE-0B7E-48CC-BA90-B2AB0889F9D6}"/>
          </ac:spMkLst>
        </pc:spChg>
        <pc:grpChg chg="add del">
          <ac:chgData name="Nick Nettleton" userId="S::nnettlet@students.kennesaw.edu::efcf14b3-72e7-47b8-bbca-2e5324eac033" providerId="AD" clId="Web-{EF291E64-E7F6-8959-5233-E7BFF21EEFF1}" dt="2024-03-23T20:01:30.354" v="88"/>
          <ac:grpSpMkLst>
            <pc:docMk/>
            <pc:sldMk cId="120137394" sldId="261"/>
            <ac:grpSpMk id="12" creationId="{19A6B5CE-CB1D-48EE-8B43-E952235C8371}"/>
          </ac:grpSpMkLst>
        </pc:grpChg>
        <pc:picChg chg="mod">
          <ac:chgData name="Nick Nettleton" userId="S::nnettlet@students.kennesaw.edu::efcf14b3-72e7-47b8-bbca-2e5324eac033" providerId="AD" clId="Web-{EF291E64-E7F6-8959-5233-E7BFF21EEFF1}" dt="2024-03-23T20:01:48.135" v="99" actId="1076"/>
          <ac:picMkLst>
            <pc:docMk/>
            <pc:sldMk cId="120137394" sldId="261"/>
            <ac:picMk id="4" creationId="{0BBC303A-6B46-93AC-1F29-3F33B9A8FB0D}"/>
          </ac:picMkLst>
        </pc:picChg>
        <pc:picChg chg="mod">
          <ac:chgData name="Nick Nettleton" userId="S::nnettlet@students.kennesaw.edu::efcf14b3-72e7-47b8-bbca-2e5324eac033" providerId="AD" clId="Web-{EF291E64-E7F6-8959-5233-E7BFF21EEFF1}" dt="2024-03-23T20:01:42.057" v="95" actId="1076"/>
          <ac:picMkLst>
            <pc:docMk/>
            <pc:sldMk cId="120137394" sldId="261"/>
            <ac:picMk id="5" creationId="{BB41EFE4-AFF7-775A-ADF3-A8D2A957CA73}"/>
          </ac:picMkLst>
        </pc:picChg>
      </pc:sldChg>
      <pc:sldChg chg="modNotes">
        <pc:chgData name="Nick Nettleton" userId="S::nnettlet@students.kennesaw.edu::efcf14b3-72e7-47b8-bbca-2e5324eac033" providerId="AD" clId="Web-{EF291E64-E7F6-8959-5233-E7BFF21EEFF1}" dt="2024-03-23T20:00:46.962" v="75"/>
        <pc:sldMkLst>
          <pc:docMk/>
          <pc:sldMk cId="3249094863" sldId="263"/>
        </pc:sldMkLst>
      </pc:sldChg>
    </pc:docChg>
  </pc:docChgLst>
  <pc:docChgLst>
    <pc:chgData name="Nick Nettleton" userId="S::nnettlet@students.kennesaw.edu::efcf14b3-72e7-47b8-bbca-2e5324eac033" providerId="AD" clId="Web-{94DC6557-203A-D97D-EEC6-E43557ACBD15}"/>
    <pc:docChg chg="modSld">
      <pc:chgData name="Nick Nettleton" userId="S::nnettlet@students.kennesaw.edu::efcf14b3-72e7-47b8-bbca-2e5324eac033" providerId="AD" clId="Web-{94DC6557-203A-D97D-EEC6-E43557ACBD15}" dt="2024-04-03T20:44:26.876" v="12" actId="1076"/>
      <pc:docMkLst>
        <pc:docMk/>
      </pc:docMkLst>
      <pc:sldChg chg="modSp modNotes">
        <pc:chgData name="Nick Nettleton" userId="S::nnettlet@students.kennesaw.edu::efcf14b3-72e7-47b8-bbca-2e5324eac033" providerId="AD" clId="Web-{94DC6557-203A-D97D-EEC6-E43557ACBD15}" dt="2024-04-03T20:44:26.876" v="12" actId="1076"/>
        <pc:sldMkLst>
          <pc:docMk/>
          <pc:sldMk cId="3211058293" sldId="262"/>
        </pc:sldMkLst>
        <pc:spChg chg="mod">
          <ac:chgData name="Nick Nettleton" userId="S::nnettlet@students.kennesaw.edu::efcf14b3-72e7-47b8-bbca-2e5324eac033" providerId="AD" clId="Web-{94DC6557-203A-D97D-EEC6-E43557ACBD15}" dt="2024-04-03T20:44:26.876" v="12" actId="1076"/>
          <ac:spMkLst>
            <pc:docMk/>
            <pc:sldMk cId="3211058293" sldId="262"/>
            <ac:spMk id="3" creationId="{D94E104C-52F9-64BF-B975-372EA13997CD}"/>
          </ac:spMkLst>
        </pc:spChg>
      </pc:sldChg>
    </pc:docChg>
  </pc:docChgLst>
  <pc:docChgLst>
    <pc:chgData name="Merrick McPherson" userId="S::mmcphe13@students.kennesaw.edu::f1c78387-fe41-4672-8466-efdd37f2432d" providerId="AD" clId="Web-{7B52BC12-C946-98FF-7795-50F7A44DAEB5}"/>
    <pc:docChg chg="modSld sldOrd">
      <pc:chgData name="Merrick McPherson" userId="S::mmcphe13@students.kennesaw.edu::f1c78387-fe41-4672-8466-efdd37f2432d" providerId="AD" clId="Web-{7B52BC12-C946-98FF-7795-50F7A44DAEB5}" dt="2024-04-03T20:57:01.974" v="74"/>
      <pc:docMkLst>
        <pc:docMk/>
      </pc:docMkLst>
      <pc:sldChg chg="ord modNotes">
        <pc:chgData name="Merrick McPherson" userId="S::mmcphe13@students.kennesaw.edu::f1c78387-fe41-4672-8466-efdd37f2432d" providerId="AD" clId="Web-{7B52BC12-C946-98FF-7795-50F7A44DAEB5}" dt="2024-04-03T20:57:01.974" v="74"/>
        <pc:sldMkLst>
          <pc:docMk/>
          <pc:sldMk cId="3211058293" sldId="262"/>
        </pc:sldMkLst>
      </pc:sldChg>
    </pc:docChg>
  </pc:docChgLst>
  <pc:docChgLst>
    <pc:chgData name="Merrick McPherson" userId="S::mmcphe13@students.kennesaw.edu::f1c78387-fe41-4672-8466-efdd37f2432d" providerId="AD" clId="Web-{16E67ADA-C70B-04CE-961B-4793465AF97E}"/>
    <pc:docChg chg="addSld modSld">
      <pc:chgData name="Merrick McPherson" userId="S::mmcphe13@students.kennesaw.edu::f1c78387-fe41-4672-8466-efdd37f2432d" providerId="AD" clId="Web-{16E67ADA-C70B-04CE-961B-4793465AF97E}" dt="2024-03-20T20:21:18.194" v="885" actId="20577"/>
      <pc:docMkLst>
        <pc:docMk/>
      </pc:docMkLst>
      <pc:sldChg chg="modSp">
        <pc:chgData name="Merrick McPherson" userId="S::mmcphe13@students.kennesaw.edu::f1c78387-fe41-4672-8466-efdd37f2432d" providerId="AD" clId="Web-{16E67ADA-C70B-04CE-961B-4793465AF97E}" dt="2024-03-20T20:21:18.194" v="885" actId="20577"/>
        <pc:sldMkLst>
          <pc:docMk/>
          <pc:sldMk cId="109857222" sldId="256"/>
        </pc:sldMkLst>
        <pc:spChg chg="mod">
          <ac:chgData name="Merrick McPherson" userId="S::mmcphe13@students.kennesaw.edu::f1c78387-fe41-4672-8466-efdd37f2432d" providerId="AD" clId="Web-{16E67ADA-C70B-04CE-961B-4793465AF97E}" dt="2024-03-20T20:21:18.194" v="88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20:21:01.569" v="88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errick McPherson" userId="S::mmcphe13@students.kennesaw.edu::f1c78387-fe41-4672-8466-efdd37f2432d" providerId="AD" clId="Web-{16E67ADA-C70B-04CE-961B-4793465AF97E}" dt="2024-03-20T17:47:43.500" v="113" actId="20577"/>
        <pc:sldMkLst>
          <pc:docMk/>
          <pc:sldMk cId="329918089" sldId="257"/>
        </pc:sldMkLst>
        <pc:spChg chg="mod">
          <ac:chgData name="Merrick McPherson" userId="S::mmcphe13@students.kennesaw.edu::f1c78387-fe41-4672-8466-efdd37f2432d" providerId="AD" clId="Web-{16E67ADA-C70B-04CE-961B-4793465AF97E}" dt="2024-03-20T17:45:22.762" v="3" actId="20577"/>
          <ac:spMkLst>
            <pc:docMk/>
            <pc:sldMk cId="329918089" sldId="257"/>
            <ac:spMk id="2" creationId="{2EEA4055-BDC0-964E-287B-11F4F2CD3D34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7:47:43.500" v="113" actId="20577"/>
          <ac:spMkLst>
            <pc:docMk/>
            <pc:sldMk cId="329918089" sldId="257"/>
            <ac:spMk id="3" creationId="{BAC9ABBB-6F3D-5B16-B5B0-C690D531C921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05:56.432" v="705" actId="20577"/>
        <pc:sldMkLst>
          <pc:docMk/>
          <pc:sldMk cId="2322373515" sldId="258"/>
        </pc:sldMkLst>
        <pc:spChg chg="mod">
          <ac:chgData name="Merrick McPherson" userId="S::mmcphe13@students.kennesaw.edu::f1c78387-fe41-4672-8466-efdd37f2432d" providerId="AD" clId="Web-{16E67ADA-C70B-04CE-961B-4793465AF97E}" dt="2024-03-20T17:47:49.500" v="114" actId="20577"/>
          <ac:spMkLst>
            <pc:docMk/>
            <pc:sldMk cId="2322373515" sldId="258"/>
            <ac:spMk id="2" creationId="{962FC800-002A-1B6E-E024-EB3B17A7B3C2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8:05:56.432" v="705" actId="20577"/>
          <ac:spMkLst>
            <pc:docMk/>
            <pc:sldMk cId="2322373515" sldId="258"/>
            <ac:spMk id="3" creationId="{423E1C45-A66A-D9EA-3463-FB61F3778DBF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06:34.261" v="722" actId="20577"/>
        <pc:sldMkLst>
          <pc:docMk/>
          <pc:sldMk cId="2067804352" sldId="259"/>
        </pc:sldMkLst>
        <pc:spChg chg="mod">
          <ac:chgData name="Merrick McPherson" userId="S::mmcphe13@students.kennesaw.edu::f1c78387-fe41-4672-8466-efdd37f2432d" providerId="AD" clId="Web-{16E67ADA-C70B-04CE-961B-4793465AF97E}" dt="2024-03-20T18:06:34.261" v="722" actId="20577"/>
          <ac:spMkLst>
            <pc:docMk/>
            <pc:sldMk cId="2067804352" sldId="259"/>
            <ac:spMk id="2" creationId="{825CAA70-E60A-8867-8D92-92F3D542F558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7:49:10.080" v="156" actId="20577"/>
          <ac:spMkLst>
            <pc:docMk/>
            <pc:sldMk cId="2067804352" sldId="259"/>
            <ac:spMk id="3" creationId="{7BEE816A-EC3F-2E39-AE73-DC1BF161B6C1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7:52:38.444" v="236" actId="20577"/>
        <pc:sldMkLst>
          <pc:docMk/>
          <pc:sldMk cId="3802567218" sldId="260"/>
        </pc:sldMkLst>
        <pc:spChg chg="mod">
          <ac:chgData name="Merrick McPherson" userId="S::mmcphe13@students.kennesaw.edu::f1c78387-fe41-4672-8466-efdd37f2432d" providerId="AD" clId="Web-{16E67ADA-C70B-04CE-961B-4793465AF97E}" dt="2024-03-20T17:52:13.819" v="215" actId="20577"/>
          <ac:spMkLst>
            <pc:docMk/>
            <pc:sldMk cId="3802567218" sldId="260"/>
            <ac:spMk id="2" creationId="{FDEEA3E2-3350-B526-DA23-245D6A9FB91C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7:52:38.444" v="236" actId="20577"/>
          <ac:spMkLst>
            <pc:docMk/>
            <pc:sldMk cId="3802567218" sldId="260"/>
            <ac:spMk id="3" creationId="{CA0A3CEA-245C-E73F-3E79-76E56E0D2B96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7:53:55.727" v="286" actId="20577"/>
        <pc:sldMkLst>
          <pc:docMk/>
          <pc:sldMk cId="120137394" sldId="261"/>
        </pc:sldMkLst>
        <pc:spChg chg="mod">
          <ac:chgData name="Merrick McPherson" userId="S::mmcphe13@students.kennesaw.edu::f1c78387-fe41-4672-8466-efdd37f2432d" providerId="AD" clId="Web-{16E67ADA-C70B-04CE-961B-4793465AF97E}" dt="2024-03-20T17:52:57.679" v="249" actId="20577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7:53:55.727" v="286" actId="20577"/>
          <ac:spMkLst>
            <pc:docMk/>
            <pc:sldMk cId="120137394" sldId="261"/>
            <ac:spMk id="3" creationId="{0568C06A-01AB-E1A5-5EA4-905FFF6EA67A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7:57:23.670" v="381" actId="20577"/>
        <pc:sldMkLst>
          <pc:docMk/>
          <pc:sldMk cId="3211058293" sldId="262"/>
        </pc:sldMkLst>
        <pc:spChg chg="mod">
          <ac:chgData name="Merrick McPherson" userId="S::mmcphe13@students.kennesaw.edu::f1c78387-fe41-4672-8466-efdd37f2432d" providerId="AD" clId="Web-{16E67ADA-C70B-04CE-961B-4793465AF97E}" dt="2024-03-20T17:54:16.775" v="301" actId="20577"/>
          <ac:spMkLst>
            <pc:docMk/>
            <pc:sldMk cId="3211058293" sldId="262"/>
            <ac:spMk id="2" creationId="{9B610A22-FB0D-D539-6F1A-6E200D43BC6A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7:57:23.670" v="381" actId="20577"/>
          <ac:spMkLst>
            <pc:docMk/>
            <pc:sldMk cId="3211058293" sldId="262"/>
            <ac:spMk id="3" creationId="{D94E104C-52F9-64BF-B975-372EA13997CD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7:57:57.483" v="397" actId="20577"/>
        <pc:sldMkLst>
          <pc:docMk/>
          <pc:sldMk cId="3249094863" sldId="263"/>
        </pc:sldMkLst>
        <pc:spChg chg="mod">
          <ac:chgData name="Merrick McPherson" userId="S::mmcphe13@students.kennesaw.edu::f1c78387-fe41-4672-8466-efdd37f2432d" providerId="AD" clId="Web-{16E67ADA-C70B-04CE-961B-4793465AF97E}" dt="2024-03-20T17:57:57.483" v="397" actId="20577"/>
          <ac:spMkLst>
            <pc:docMk/>
            <pc:sldMk cId="3249094863" sldId="263"/>
            <ac:spMk id="2" creationId="{7AD72D54-DF31-4FAB-177A-768B278C6CC3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03:11.147" v="657" actId="20577"/>
        <pc:sldMkLst>
          <pc:docMk/>
          <pc:sldMk cId="1328910813" sldId="264"/>
        </pc:sldMkLst>
        <pc:spChg chg="mod">
          <ac:chgData name="Merrick McPherson" userId="S::mmcphe13@students.kennesaw.edu::f1c78387-fe41-4672-8466-efdd37f2432d" providerId="AD" clId="Web-{16E67ADA-C70B-04CE-961B-4793465AF97E}" dt="2024-03-20T17:58:08.343" v="403" actId="20577"/>
          <ac:spMkLst>
            <pc:docMk/>
            <pc:sldMk cId="1328910813" sldId="264"/>
            <ac:spMk id="2" creationId="{214F4035-32E2-A396-31E0-F74753B5A1F7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8:03:11.147" v="657" actId="20577"/>
          <ac:spMkLst>
            <pc:docMk/>
            <pc:sldMk cId="1328910813" sldId="264"/>
            <ac:spMk id="3" creationId="{15CE2EDB-6B18-80FE-F328-F4FDB8DBA37C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00:25.924" v="558" actId="20577"/>
        <pc:sldMkLst>
          <pc:docMk/>
          <pc:sldMk cId="4218186638" sldId="265"/>
        </pc:sldMkLst>
        <pc:spChg chg="mod">
          <ac:chgData name="Merrick McPherson" userId="S::mmcphe13@students.kennesaw.edu::f1c78387-fe41-4672-8466-efdd37f2432d" providerId="AD" clId="Web-{16E67ADA-C70B-04CE-961B-4793465AF97E}" dt="2024-03-20T17:59:03.750" v="446" actId="20577"/>
          <ac:spMkLst>
            <pc:docMk/>
            <pc:sldMk cId="4218186638" sldId="265"/>
            <ac:spMk id="2" creationId="{6EAC5D5E-6830-DED8-F716-8B18D07B935B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8:00:25.924" v="558" actId="20577"/>
          <ac:spMkLst>
            <pc:docMk/>
            <pc:sldMk cId="4218186638" sldId="265"/>
            <ac:spMk id="3" creationId="{BDD5BBD3-B2B9-7957-4CDE-08E23F92DDDD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02:34.302" v="635" actId="20577"/>
        <pc:sldMkLst>
          <pc:docMk/>
          <pc:sldMk cId="312230903" sldId="266"/>
        </pc:sldMkLst>
        <pc:spChg chg="mod">
          <ac:chgData name="Merrick McPherson" userId="S::mmcphe13@students.kennesaw.edu::f1c78387-fe41-4672-8466-efdd37f2432d" providerId="AD" clId="Web-{16E67ADA-C70B-04CE-961B-4793465AF97E}" dt="2024-03-20T18:01:24.753" v="593" actId="20577"/>
          <ac:spMkLst>
            <pc:docMk/>
            <pc:sldMk cId="312230903" sldId="266"/>
            <ac:spMk id="2" creationId="{F5347F5A-5E35-48F3-F8CE-FC51EEBF7706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8:02:34.302" v="635" actId="20577"/>
          <ac:spMkLst>
            <pc:docMk/>
            <pc:sldMk cId="312230903" sldId="266"/>
            <ac:spMk id="3" creationId="{2CB5B189-A50F-8A96-C9F6-36EDAC9E3FDA}"/>
          </ac:spMkLst>
        </pc:spChg>
      </pc:sldChg>
      <pc:sldChg chg="modSp new">
        <pc:chgData name="Merrick McPherson" userId="S::mmcphe13@students.kennesaw.edu::f1c78387-fe41-4672-8466-efdd37f2432d" providerId="AD" clId="Web-{16E67ADA-C70B-04CE-961B-4793465AF97E}" dt="2024-03-20T18:13:21.474" v="875" actId="20577"/>
        <pc:sldMkLst>
          <pc:docMk/>
          <pc:sldMk cId="3238960814" sldId="267"/>
        </pc:sldMkLst>
        <pc:spChg chg="mod">
          <ac:chgData name="Merrick McPherson" userId="S::mmcphe13@students.kennesaw.edu::f1c78387-fe41-4672-8466-efdd37f2432d" providerId="AD" clId="Web-{16E67ADA-C70B-04CE-961B-4793465AF97E}" dt="2024-03-20T18:02:48.130" v="647" actId="20577"/>
          <ac:spMkLst>
            <pc:docMk/>
            <pc:sldMk cId="3238960814" sldId="267"/>
            <ac:spMk id="2" creationId="{6DA09355-1158-4F5E-0087-4119CC48AD9F}"/>
          </ac:spMkLst>
        </pc:spChg>
        <pc:spChg chg="mod">
          <ac:chgData name="Merrick McPherson" userId="S::mmcphe13@students.kennesaw.edu::f1c78387-fe41-4672-8466-efdd37f2432d" providerId="AD" clId="Web-{16E67ADA-C70B-04CE-961B-4793465AF97E}" dt="2024-03-20T18:13:21.474" v="875" actId="20577"/>
          <ac:spMkLst>
            <pc:docMk/>
            <pc:sldMk cId="3238960814" sldId="267"/>
            <ac:spMk id="3" creationId="{72657CDD-9BE3-135A-DA14-4173775A1198}"/>
          </ac:spMkLst>
        </pc:spChg>
      </pc:sldChg>
    </pc:docChg>
  </pc:docChgLst>
  <pc:docChgLst>
    <pc:chgData name="Nick Nettleton" userId="S::nnettlet@students.kennesaw.edu::efcf14b3-72e7-47b8-bbca-2e5324eac033" providerId="AD" clId="Web-{BCA5E63D-86A4-C1A5-2B02-5A419AD76BEF}"/>
    <pc:docChg chg="modSld">
      <pc:chgData name="Nick Nettleton" userId="S::nnettlet@students.kennesaw.edu::efcf14b3-72e7-47b8-bbca-2e5324eac033" providerId="AD" clId="Web-{BCA5E63D-86A4-C1A5-2B02-5A419AD76BEF}" dt="2024-04-02T01:53:44.903" v="51"/>
      <pc:docMkLst>
        <pc:docMk/>
      </pc:docMkLst>
      <pc:sldChg chg="addSp delSp modSp">
        <pc:chgData name="Nick Nettleton" userId="S::nnettlet@students.kennesaw.edu::efcf14b3-72e7-47b8-bbca-2e5324eac033" providerId="AD" clId="Web-{BCA5E63D-86A4-C1A5-2B02-5A419AD76BEF}" dt="2024-04-02T01:53:44.903" v="51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BCA5E63D-86A4-C1A5-2B02-5A419AD76BEF}" dt="2024-04-02T01:50:51.273" v="0" actId="14100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Nick Nettleton" userId="S::nnettlet@students.kennesaw.edu::efcf14b3-72e7-47b8-bbca-2e5324eac033" providerId="AD" clId="Web-{BCA5E63D-86A4-C1A5-2B02-5A419AD76BEF}" dt="2024-04-02T01:53:36.809" v="49" actId="20577"/>
          <ac:spMkLst>
            <pc:docMk/>
            <pc:sldMk cId="120137394" sldId="261"/>
            <ac:spMk id="3" creationId="{0568C06A-01AB-E1A5-5EA4-905FFF6EA67A}"/>
          </ac:spMkLst>
        </pc:spChg>
        <pc:spChg chg="add del">
          <ac:chgData name="Nick Nettleton" userId="S::nnettlet@students.kennesaw.edu::efcf14b3-72e7-47b8-bbca-2e5324eac033" providerId="AD" clId="Web-{BCA5E63D-86A4-C1A5-2B02-5A419AD76BEF}" dt="2024-04-02T01:51:23.961" v="6"/>
          <ac:spMkLst>
            <pc:docMk/>
            <pc:sldMk cId="120137394" sldId="261"/>
            <ac:spMk id="6" creationId="{352BEC0E-22F8-46D0-9632-375DB541B06C}"/>
          </ac:spMkLst>
        </pc:spChg>
        <pc:spChg chg="add del">
          <ac:chgData name="Nick Nettleton" userId="S::nnettlet@students.kennesaw.edu::efcf14b3-72e7-47b8-bbca-2e5324eac033" providerId="AD" clId="Web-{BCA5E63D-86A4-C1A5-2B02-5A419AD76BEF}" dt="2024-04-02T01:51:23.961" v="6"/>
          <ac:spMkLst>
            <pc:docMk/>
            <pc:sldMk cId="120137394" sldId="261"/>
            <ac:spMk id="7" creationId="{3FCFB1DE-0B7E-48CC-BA90-B2AB0889F9D6}"/>
          </ac:spMkLst>
        </pc:spChg>
        <pc:spChg chg="add mod">
          <ac:chgData name="Nick Nettleton" userId="S::nnettlet@students.kennesaw.edu::efcf14b3-72e7-47b8-bbca-2e5324eac033" providerId="AD" clId="Web-{BCA5E63D-86A4-C1A5-2B02-5A419AD76BEF}" dt="2024-04-02T01:53:44.903" v="51"/>
          <ac:spMkLst>
            <pc:docMk/>
            <pc:sldMk cId="120137394" sldId="261"/>
            <ac:spMk id="8" creationId="{FE5F659C-FE1D-3A1B-5A0E-97FDE8F4A8D0}"/>
          </ac:spMkLst>
        </pc:spChg>
        <pc:spChg chg="add del">
          <ac:chgData name="Nick Nettleton" userId="S::nnettlet@students.kennesaw.edu::efcf14b3-72e7-47b8-bbca-2e5324eac033" providerId="AD" clId="Web-{BCA5E63D-86A4-C1A5-2B02-5A419AD76BEF}" dt="2024-04-02T01:52:30.120" v="13"/>
          <ac:spMkLst>
            <pc:docMk/>
            <pc:sldMk cId="120137394" sldId="261"/>
            <ac:spMk id="22" creationId="{352BEC0E-22F8-46D0-9632-375DB541B06C}"/>
          </ac:spMkLst>
        </pc:spChg>
        <pc:spChg chg="add del">
          <ac:chgData name="Nick Nettleton" userId="S::nnettlet@students.kennesaw.edu::efcf14b3-72e7-47b8-bbca-2e5324eac033" providerId="AD" clId="Web-{BCA5E63D-86A4-C1A5-2B02-5A419AD76BEF}" dt="2024-04-02T01:52:30.120" v="12"/>
          <ac:spMkLst>
            <pc:docMk/>
            <pc:sldMk cId="120137394" sldId="261"/>
            <ac:spMk id="23" creationId="{3FCFB1DE-0B7E-48CC-BA90-B2AB0889F9D6}"/>
          </ac:spMkLst>
        </pc:spChg>
        <pc:picChg chg="mod">
          <ac:chgData name="Nick Nettleton" userId="S::nnettlet@students.kennesaw.edu::efcf14b3-72e7-47b8-bbca-2e5324eac033" providerId="AD" clId="Web-{BCA5E63D-86A4-C1A5-2B02-5A419AD76BEF}" dt="2024-04-02T01:53:39.434" v="50" actId="1076"/>
          <ac:picMkLst>
            <pc:docMk/>
            <pc:sldMk cId="120137394" sldId="261"/>
            <ac:picMk id="5" creationId="{BB41EFE4-AFF7-775A-ADF3-A8D2A957CA73}"/>
          </ac:picMkLst>
        </pc:picChg>
      </pc:sldChg>
    </pc:docChg>
  </pc:docChgLst>
  <pc:docChgLst>
    <pc:chgData name="Nick Nettleton" userId="S::nnettlet@students.kennesaw.edu::efcf14b3-72e7-47b8-bbca-2e5324eac033" providerId="AD" clId="Web-{52591C7D-4E04-EE99-73E6-2D2378FD4E18}"/>
    <pc:docChg chg="modSld">
      <pc:chgData name="Nick Nettleton" userId="S::nnettlet@students.kennesaw.edu::efcf14b3-72e7-47b8-bbca-2e5324eac033" providerId="AD" clId="Web-{52591C7D-4E04-EE99-73E6-2D2378FD4E18}" dt="2024-04-01T01:59:54.517" v="1"/>
      <pc:docMkLst>
        <pc:docMk/>
      </pc:docMkLst>
      <pc:sldChg chg="modSp">
        <pc:chgData name="Nick Nettleton" userId="S::nnettlet@students.kennesaw.edu::efcf14b3-72e7-47b8-bbca-2e5324eac033" providerId="AD" clId="Web-{52591C7D-4E04-EE99-73E6-2D2378FD4E18}" dt="2024-04-01T01:59:26.672" v="0" actId="20577"/>
        <pc:sldMkLst>
          <pc:docMk/>
          <pc:sldMk cId="158474313" sldId="272"/>
        </pc:sldMkLst>
        <pc:spChg chg="mod">
          <ac:chgData name="Nick Nettleton" userId="S::nnettlet@students.kennesaw.edu::efcf14b3-72e7-47b8-bbca-2e5324eac033" providerId="AD" clId="Web-{52591C7D-4E04-EE99-73E6-2D2378FD4E18}" dt="2024-04-01T01:59:26.672" v="0" actId="20577"/>
          <ac:spMkLst>
            <pc:docMk/>
            <pc:sldMk cId="158474313" sldId="272"/>
            <ac:spMk id="2" creationId="{214F4035-32E2-A396-31E0-F74753B5A1F7}"/>
          </ac:spMkLst>
        </pc:spChg>
      </pc:sldChg>
      <pc:sldChg chg="modSp">
        <pc:chgData name="Nick Nettleton" userId="S::nnettlet@students.kennesaw.edu::efcf14b3-72e7-47b8-bbca-2e5324eac033" providerId="AD" clId="Web-{52591C7D-4E04-EE99-73E6-2D2378FD4E18}" dt="2024-04-01T01:59:54.517" v="1"/>
        <pc:sldMkLst>
          <pc:docMk/>
          <pc:sldMk cId="709253323" sldId="275"/>
        </pc:sldMkLst>
        <pc:spChg chg="mod">
          <ac:chgData name="Nick Nettleton" userId="S::nnettlet@students.kennesaw.edu::efcf14b3-72e7-47b8-bbca-2e5324eac033" providerId="AD" clId="Web-{52591C7D-4E04-EE99-73E6-2D2378FD4E18}" dt="2024-04-01T01:59:54.517" v="1"/>
          <ac:spMkLst>
            <pc:docMk/>
            <pc:sldMk cId="709253323" sldId="275"/>
            <ac:spMk id="3" creationId="{BDD5BBD3-B2B9-7957-4CDE-08E23F92DDDD}"/>
          </ac:spMkLst>
        </pc:spChg>
      </pc:sldChg>
    </pc:docChg>
  </pc:docChgLst>
  <pc:docChgLst>
    <pc:chgData name="Merrick McPherson" userId="S::mmcphe13@students.kennesaw.edu::f1c78387-fe41-4672-8466-efdd37f2432d" providerId="AD" clId="Web-{5F04D061-F398-8925-A7E1-80248B33DFF6}"/>
    <pc:docChg chg="addSld modSld sldOrd">
      <pc:chgData name="Merrick McPherson" userId="S::mmcphe13@students.kennesaw.edu::f1c78387-fe41-4672-8466-efdd37f2432d" providerId="AD" clId="Web-{5F04D061-F398-8925-A7E1-80248B33DFF6}" dt="2024-04-01T21:29:23.716" v="128" actId="20577"/>
      <pc:docMkLst>
        <pc:docMk/>
      </pc:docMkLst>
      <pc:sldChg chg="ord">
        <pc:chgData name="Merrick McPherson" userId="S::mmcphe13@students.kennesaw.edu::f1c78387-fe41-4672-8466-efdd37f2432d" providerId="AD" clId="Web-{5F04D061-F398-8925-A7E1-80248B33DFF6}" dt="2024-04-01T21:25:08.456" v="113"/>
        <pc:sldMkLst>
          <pc:docMk/>
          <pc:sldMk cId="4218186638" sldId="265"/>
        </pc:sldMkLst>
      </pc:sldChg>
      <pc:sldChg chg="addSp delSp modSp new mod setBg">
        <pc:chgData name="Merrick McPherson" userId="S::mmcphe13@students.kennesaw.edu::f1c78387-fe41-4672-8466-efdd37f2432d" providerId="AD" clId="Web-{5F04D061-F398-8925-A7E1-80248B33DFF6}" dt="2024-04-01T21:29:23.716" v="128" actId="20577"/>
        <pc:sldMkLst>
          <pc:docMk/>
          <pc:sldMk cId="330647508" sldId="276"/>
        </pc:sldMkLst>
        <pc:spChg chg="mo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2" creationId="{31E73434-0D8C-1EE2-48AA-540DD90984A8}"/>
          </ac:spMkLst>
        </pc:spChg>
        <pc:spChg chg="del mo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3" creationId="{82CD7B3C-17E2-2E79-BDB0-67D34D577EAA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9" creationId="{BACC6370-2D7E-4714-9D71-7542949D7D5D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11" creationId="{F68B3F68-107C-434F-AA38-110D5EA91B85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13" creationId="{AAD0DBB9-1A4B-4391-81D4-CB19F9AB918A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0:00.975" v="47"/>
          <ac:spMkLst>
            <pc:docMk/>
            <pc:sldMk cId="330647508" sldId="276"/>
            <ac:spMk id="15" creationId="{063BBA22-50EA-4C4D-BE05-F1CE4E63AA56}"/>
          </ac:spMkLst>
        </pc:spChg>
        <pc:graphicFrameChg chg="add modGraphic">
          <ac:chgData name="Merrick McPherson" userId="S::mmcphe13@students.kennesaw.edu::f1c78387-fe41-4672-8466-efdd37f2432d" providerId="AD" clId="Web-{5F04D061-F398-8925-A7E1-80248B33DFF6}" dt="2024-04-01T21:29:23.716" v="128" actId="20577"/>
          <ac:graphicFrameMkLst>
            <pc:docMk/>
            <pc:sldMk cId="330647508" sldId="276"/>
            <ac:graphicFrameMk id="5" creationId="{1D668BAD-E4F7-5EAD-D786-C5501C3F7A9E}"/>
          </ac:graphicFrameMkLst>
        </pc:graphicFrameChg>
      </pc:sldChg>
      <pc:sldChg chg="addSp delSp modSp new mod ord setBg">
        <pc:chgData name="Merrick McPherson" userId="S::mmcphe13@students.kennesaw.edu::f1c78387-fe41-4672-8466-efdd37f2432d" providerId="AD" clId="Web-{5F04D061-F398-8925-A7E1-80248B33DFF6}" dt="2024-04-01T21:26:16.240" v="114"/>
        <pc:sldMkLst>
          <pc:docMk/>
          <pc:sldMk cId="2583944666" sldId="277"/>
        </pc:sldMkLst>
        <pc:spChg chg="mod">
          <ac:chgData name="Merrick McPherson" userId="S::mmcphe13@students.kennesaw.edu::f1c78387-fe41-4672-8466-efdd37f2432d" providerId="AD" clId="Web-{5F04D061-F398-8925-A7E1-80248B33DFF6}" dt="2024-04-01T21:19:52.084" v="46" actId="1076"/>
          <ac:spMkLst>
            <pc:docMk/>
            <pc:sldMk cId="2583944666" sldId="277"/>
            <ac:spMk id="2" creationId="{0A1C4CCD-3C42-2F68-A407-DD687BE58B09}"/>
          </ac:spMkLst>
        </pc:spChg>
        <pc:spChg chg="del">
          <ac:chgData name="Merrick McPherson" userId="S::mmcphe13@students.kennesaw.edu::f1c78387-fe41-4672-8466-efdd37f2432d" providerId="AD" clId="Web-{5F04D061-F398-8925-A7E1-80248B33DFF6}" dt="2024-04-01T21:19:34.365" v="44"/>
          <ac:spMkLst>
            <pc:docMk/>
            <pc:sldMk cId="2583944666" sldId="277"/>
            <ac:spMk id="3" creationId="{BD3B0301-82E7-4804-03F4-337431CDBF63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19:49.115" v="45"/>
          <ac:spMkLst>
            <pc:docMk/>
            <pc:sldMk cId="2583944666" sldId="277"/>
            <ac:spMk id="9" creationId="{A3363022-C969-41E9-8EB2-E4C94908C1FA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19:49.115" v="45"/>
          <ac:spMkLst>
            <pc:docMk/>
            <pc:sldMk cId="2583944666" sldId="277"/>
            <ac:spMk id="11" creationId="{8D1AD6B3-BE88-4CEB-BA17-790657CC4729}"/>
          </ac:spMkLst>
        </pc:spChg>
        <pc:grpChg chg="add">
          <ac:chgData name="Merrick McPherson" userId="S::mmcphe13@students.kennesaw.edu::f1c78387-fe41-4672-8466-efdd37f2432d" providerId="AD" clId="Web-{5F04D061-F398-8925-A7E1-80248B33DFF6}" dt="2024-04-01T21:19:49.115" v="45"/>
          <ac:grpSpMkLst>
            <pc:docMk/>
            <pc:sldMk cId="2583944666" sldId="277"/>
            <ac:grpSpMk id="13" creationId="{89D1390B-7E13-4B4F-9CB2-391063412E54}"/>
          </ac:grpSpMkLst>
        </pc:grpChg>
        <pc:picChg chg="add">
          <ac:chgData name="Merrick McPherson" userId="S::mmcphe13@students.kennesaw.edu::f1c78387-fe41-4672-8466-efdd37f2432d" providerId="AD" clId="Web-{5F04D061-F398-8925-A7E1-80248B33DFF6}" dt="2024-04-01T21:19:49.115" v="45"/>
          <ac:picMkLst>
            <pc:docMk/>
            <pc:sldMk cId="2583944666" sldId="277"/>
            <ac:picMk id="6" creationId="{5664C73F-FC4C-FDAA-47FB-DAB0D5062AD6}"/>
          </ac:picMkLst>
        </pc:picChg>
      </pc:sldChg>
      <pc:sldChg chg="addSp delSp modSp new mod setBg">
        <pc:chgData name="Merrick McPherson" userId="S::mmcphe13@students.kennesaw.edu::f1c78387-fe41-4672-8466-efdd37f2432d" providerId="AD" clId="Web-{5F04D061-F398-8925-A7E1-80248B33DFF6}" dt="2024-04-01T21:24:39.346" v="112" actId="20577"/>
        <pc:sldMkLst>
          <pc:docMk/>
          <pc:sldMk cId="1691695211" sldId="278"/>
        </pc:sldMkLst>
        <pc:spChg chg="add del mod">
          <ac:chgData name="Merrick McPherson" userId="S::mmcphe13@students.kennesaw.edu::f1c78387-fe41-4672-8466-efdd37f2432d" providerId="AD" clId="Web-{5F04D061-F398-8925-A7E1-80248B33DFF6}" dt="2024-04-01T21:23:04.576" v="78" actId="20577"/>
          <ac:spMkLst>
            <pc:docMk/>
            <pc:sldMk cId="1691695211" sldId="278"/>
            <ac:spMk id="2" creationId="{7E01B48A-F828-C9FB-B4DC-D413D2669E79}"/>
          </ac:spMkLst>
        </pc:spChg>
        <pc:spChg chg="del">
          <ac:chgData name="Merrick McPherson" userId="S::mmcphe13@students.kennesaw.edu::f1c78387-fe41-4672-8466-efdd37f2432d" providerId="AD" clId="Web-{5F04D061-F398-8925-A7E1-80248B33DFF6}" dt="2024-04-01T21:22:31.403" v="57"/>
          <ac:spMkLst>
            <pc:docMk/>
            <pc:sldMk cId="1691695211" sldId="278"/>
            <ac:spMk id="3" creationId="{97FC4658-FE3A-2269-C123-84B73AB6F387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2:48.779" v="62"/>
          <ac:spMkLst>
            <pc:docMk/>
            <pc:sldMk cId="1691695211" sldId="278"/>
            <ac:spMk id="6" creationId="{E45CA849-654C-4173-AD99-B3A2528275F5}"/>
          </ac:spMkLst>
        </pc:spChg>
        <pc:spChg chg="add mod">
          <ac:chgData name="Merrick McPherson" userId="S::mmcphe13@students.kennesaw.edu::f1c78387-fe41-4672-8466-efdd37f2432d" providerId="AD" clId="Web-{5F04D061-F398-8925-A7E1-80248B33DFF6}" dt="2024-04-01T21:24:39.346" v="112" actId="20577"/>
          <ac:spMkLst>
            <pc:docMk/>
            <pc:sldMk cId="1691695211" sldId="278"/>
            <ac:spMk id="8" creationId="{93EB9BA9-C90C-7AE6-6C88-6D07DF895B0A}"/>
          </ac:spMkLst>
        </pc:spChg>
        <pc:spChg chg="add del">
          <ac:chgData name="Merrick McPherson" userId="S::mmcphe13@students.kennesaw.edu::f1c78387-fe41-4672-8466-efdd37f2432d" providerId="AD" clId="Web-{5F04D061-F398-8925-A7E1-80248B33DFF6}" dt="2024-04-01T21:22:43.653" v="61"/>
          <ac:spMkLst>
            <pc:docMk/>
            <pc:sldMk cId="1691695211" sldId="278"/>
            <ac:spMk id="9" creationId="{11B2B030-4738-4359-9E46-144B7C8BFF8B}"/>
          </ac:spMkLst>
        </pc:spChg>
        <pc:spChg chg="add del">
          <ac:chgData name="Merrick McPherson" userId="S::mmcphe13@students.kennesaw.edu::f1c78387-fe41-4672-8466-efdd37f2432d" providerId="AD" clId="Web-{5F04D061-F398-8925-A7E1-80248B33DFF6}" dt="2024-04-01T21:22:43.653" v="61"/>
          <ac:spMkLst>
            <pc:docMk/>
            <pc:sldMk cId="1691695211" sldId="278"/>
            <ac:spMk id="11" creationId="{E722B2DD-E14D-4972-9D98-5D6E61B1B2D2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2:48.779" v="62"/>
          <ac:spMkLst>
            <pc:docMk/>
            <pc:sldMk cId="1691695211" sldId="278"/>
            <ac:spMk id="13" creationId="{3E23A947-2D45-4208-AE2B-64948C87A3EB}"/>
          </ac:spMkLst>
        </pc:spChg>
        <pc:spChg chg="add">
          <ac:chgData name="Merrick McPherson" userId="S::mmcphe13@students.kennesaw.edu::f1c78387-fe41-4672-8466-efdd37f2432d" providerId="AD" clId="Web-{5F04D061-F398-8925-A7E1-80248B33DFF6}" dt="2024-04-01T21:22:48.779" v="62"/>
          <ac:spMkLst>
            <pc:docMk/>
            <pc:sldMk cId="1691695211" sldId="278"/>
            <ac:spMk id="15" creationId="{E5BBB0F9-6A59-4D02-A9C7-A2D6516684CE}"/>
          </ac:spMkLst>
        </pc:spChg>
        <pc:picChg chg="add mod ord">
          <ac:chgData name="Merrick McPherson" userId="S::mmcphe13@students.kennesaw.edu::f1c78387-fe41-4672-8466-efdd37f2432d" providerId="AD" clId="Web-{5F04D061-F398-8925-A7E1-80248B33DFF6}" dt="2024-04-01T21:23:11.248" v="80" actId="1076"/>
          <ac:picMkLst>
            <pc:docMk/>
            <pc:sldMk cId="1691695211" sldId="278"/>
            <ac:picMk id="4" creationId="{62800650-191F-D9F1-C64E-902B580824B9}"/>
          </ac:picMkLst>
        </pc:picChg>
      </pc:sldChg>
    </pc:docChg>
  </pc:docChgLst>
  <pc:docChgLst>
    <pc:chgData name="Nick Nettleton" userId="S::nnettlet@students.kennesaw.edu::efcf14b3-72e7-47b8-bbca-2e5324eac033" providerId="AD" clId="Web-{0E80EA31-A1F7-0F68-9205-035B826396C8}"/>
    <pc:docChg chg="delSld modSld sldOrd">
      <pc:chgData name="Nick Nettleton" userId="S::nnettlet@students.kennesaw.edu::efcf14b3-72e7-47b8-bbca-2e5324eac033" providerId="AD" clId="Web-{0E80EA31-A1F7-0F68-9205-035B826396C8}" dt="2024-04-03T05:32:49.983" v="432"/>
      <pc:docMkLst>
        <pc:docMk/>
      </pc:docMkLst>
      <pc:sldChg chg="addSp delSp modSp">
        <pc:chgData name="Nick Nettleton" userId="S::nnettlet@students.kennesaw.edu::efcf14b3-72e7-47b8-bbca-2e5324eac033" providerId="AD" clId="Web-{0E80EA31-A1F7-0F68-9205-035B826396C8}" dt="2024-04-03T05:27:44.574" v="232" actId="1076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0E80EA31-A1F7-0F68-9205-035B826396C8}" dt="2024-04-03T05:27:41.183" v="231" actId="1076"/>
          <ac:spMkLst>
            <pc:docMk/>
            <pc:sldMk cId="120137394" sldId="261"/>
            <ac:spMk id="2" creationId="{FE652ECB-9505-3B76-CB5A-4EFDB62586AB}"/>
          </ac:spMkLst>
        </pc:spChg>
        <pc:spChg chg="mod">
          <ac:chgData name="Nick Nettleton" userId="S::nnettlet@students.kennesaw.edu::efcf14b3-72e7-47b8-bbca-2e5324eac033" providerId="AD" clId="Web-{0E80EA31-A1F7-0F68-9205-035B826396C8}" dt="2024-04-03T05:27:44.574" v="232" actId="1076"/>
          <ac:spMkLst>
            <pc:docMk/>
            <pc:sldMk cId="120137394" sldId="261"/>
            <ac:spMk id="3" creationId="{0568C06A-01AB-E1A5-5EA4-905FFF6EA67A}"/>
          </ac:spMkLst>
        </pc:spChg>
        <pc:spChg chg="mod">
          <ac:chgData name="Nick Nettleton" userId="S::nnettlet@students.kennesaw.edu::efcf14b3-72e7-47b8-bbca-2e5324eac033" providerId="AD" clId="Web-{0E80EA31-A1F7-0F68-9205-035B826396C8}" dt="2024-04-03T05:27:17.416" v="224" actId="1076"/>
          <ac:spMkLst>
            <pc:docMk/>
            <pc:sldMk cId="120137394" sldId="261"/>
            <ac:spMk id="8" creationId="{FE5F659C-FE1D-3A1B-5A0E-97FDE8F4A8D0}"/>
          </ac:spMkLst>
        </pc:spChg>
        <pc:picChg chg="del">
          <ac:chgData name="Nick Nettleton" userId="S::nnettlet@students.kennesaw.edu::efcf14b3-72e7-47b8-bbca-2e5324eac033" providerId="AD" clId="Web-{0E80EA31-A1F7-0F68-9205-035B826396C8}" dt="2024-04-03T05:23:48.448" v="158"/>
          <ac:picMkLst>
            <pc:docMk/>
            <pc:sldMk cId="120137394" sldId="261"/>
            <ac:picMk id="4" creationId="{0BBC303A-6B46-93AC-1F29-3F33B9A8FB0D}"/>
          </ac:picMkLst>
        </pc:picChg>
        <pc:picChg chg="add del mod">
          <ac:chgData name="Nick Nettleton" userId="S::nnettlet@students.kennesaw.edu::efcf14b3-72e7-47b8-bbca-2e5324eac033" providerId="AD" clId="Web-{0E80EA31-A1F7-0F68-9205-035B826396C8}" dt="2024-04-03T05:24:51.358" v="186"/>
          <ac:picMkLst>
            <pc:docMk/>
            <pc:sldMk cId="120137394" sldId="261"/>
            <ac:picMk id="5" creationId="{BB41EFE4-AFF7-775A-ADF3-A8D2A957CA73}"/>
          </ac:picMkLst>
        </pc:picChg>
        <pc:picChg chg="add del mod">
          <ac:chgData name="Nick Nettleton" userId="S::nnettlet@students.kennesaw.edu::efcf14b3-72e7-47b8-bbca-2e5324eac033" providerId="AD" clId="Web-{0E80EA31-A1F7-0F68-9205-035B826396C8}" dt="2024-04-03T05:23:15.040" v="147"/>
          <ac:picMkLst>
            <pc:docMk/>
            <pc:sldMk cId="120137394" sldId="261"/>
            <ac:picMk id="6" creationId="{057F169D-8B07-68AB-59A3-9808A7661842}"/>
          </ac:picMkLst>
        </pc:picChg>
        <pc:picChg chg="add del mod">
          <ac:chgData name="Nick Nettleton" userId="S::nnettlet@students.kennesaw.edu::efcf14b3-72e7-47b8-bbca-2e5324eac033" providerId="AD" clId="Web-{0E80EA31-A1F7-0F68-9205-035B826396C8}" dt="2024-04-03T05:24:03.183" v="169"/>
          <ac:picMkLst>
            <pc:docMk/>
            <pc:sldMk cId="120137394" sldId="261"/>
            <ac:picMk id="7" creationId="{D24EBE7D-3B7D-ECCF-57FC-2DBFA8AD59AF}"/>
          </ac:picMkLst>
        </pc:picChg>
        <pc:picChg chg="add del mod">
          <ac:chgData name="Nick Nettleton" userId="S::nnettlet@students.kennesaw.edu::efcf14b3-72e7-47b8-bbca-2e5324eac033" providerId="AD" clId="Web-{0E80EA31-A1F7-0F68-9205-035B826396C8}" dt="2024-04-03T05:24:00.042" v="167"/>
          <ac:picMkLst>
            <pc:docMk/>
            <pc:sldMk cId="120137394" sldId="261"/>
            <ac:picMk id="9" creationId="{2FD49397-5E9B-B30B-695B-D0E0D9F3A5BA}"/>
          </ac:picMkLst>
        </pc:picChg>
        <pc:picChg chg="add mod">
          <ac:chgData name="Nick Nettleton" userId="S::nnettlet@students.kennesaw.edu::efcf14b3-72e7-47b8-bbca-2e5324eac033" providerId="AD" clId="Web-{0E80EA31-A1F7-0F68-9205-035B826396C8}" dt="2024-04-03T05:24:10.215" v="174" actId="1076"/>
          <ac:picMkLst>
            <pc:docMk/>
            <pc:sldMk cId="120137394" sldId="261"/>
            <ac:picMk id="10" creationId="{9BC55D59-C351-D7B4-22E3-84C1BA2FCC90}"/>
          </ac:picMkLst>
        </pc:picChg>
        <pc:picChg chg="add mod">
          <ac:chgData name="Nick Nettleton" userId="S::nnettlet@students.kennesaw.edu::efcf14b3-72e7-47b8-bbca-2e5324eac033" providerId="AD" clId="Web-{0E80EA31-A1F7-0F68-9205-035B826396C8}" dt="2024-04-03T05:24:16.793" v="178" actId="1076"/>
          <ac:picMkLst>
            <pc:docMk/>
            <pc:sldMk cId="120137394" sldId="261"/>
            <ac:picMk id="11" creationId="{4BF855B6-931A-564E-76CD-64C1143D33C5}"/>
          </ac:picMkLst>
        </pc:picChg>
      </pc:sldChg>
      <pc:sldChg chg="modSp modNotes">
        <pc:chgData name="Nick Nettleton" userId="S::nnettlet@students.kennesaw.edu::efcf14b3-72e7-47b8-bbca-2e5324eac033" providerId="AD" clId="Web-{0E80EA31-A1F7-0F68-9205-035B826396C8}" dt="2024-04-03T05:31:59.621" v="377"/>
        <pc:sldMkLst>
          <pc:docMk/>
          <pc:sldMk cId="3211058293" sldId="262"/>
        </pc:sldMkLst>
        <pc:spChg chg="mod">
          <ac:chgData name="Nick Nettleton" userId="S::nnettlet@students.kennesaw.edu::efcf14b3-72e7-47b8-bbca-2e5324eac033" providerId="AD" clId="Web-{0E80EA31-A1F7-0F68-9205-035B826396C8}" dt="2024-04-03T05:30:04.989" v="246" actId="20577"/>
          <ac:spMkLst>
            <pc:docMk/>
            <pc:sldMk cId="3211058293" sldId="262"/>
            <ac:spMk id="3" creationId="{D94E104C-52F9-64BF-B975-372EA13997CD}"/>
          </ac:spMkLst>
        </pc:spChg>
      </pc:sldChg>
      <pc:sldChg chg="del">
        <pc:chgData name="Nick Nettleton" userId="S::nnettlet@students.kennesaw.edu::efcf14b3-72e7-47b8-bbca-2e5324eac033" providerId="AD" clId="Web-{0E80EA31-A1F7-0F68-9205-035B826396C8}" dt="2024-04-03T05:15:47.606" v="55"/>
        <pc:sldMkLst>
          <pc:docMk/>
          <pc:sldMk cId="3249094863" sldId="263"/>
        </pc:sldMkLst>
      </pc:sldChg>
      <pc:sldChg chg="addSp delSp modSp ord">
        <pc:chgData name="Nick Nettleton" userId="S::nnettlet@students.kennesaw.edu::efcf14b3-72e7-47b8-bbca-2e5324eac033" providerId="AD" clId="Web-{0E80EA31-A1F7-0F68-9205-035B826396C8}" dt="2024-04-03T05:19:32.776" v="88" actId="20577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2" creationId="{DA46484E-3BCE-64FD-7B7C-8C16A033AFEB}"/>
          </ac:spMkLst>
        </pc:spChg>
        <pc:spChg chg="mod ord">
          <ac:chgData name="Nick Nettleton" userId="S::nnettlet@students.kennesaw.edu::efcf14b3-72e7-47b8-bbca-2e5324eac033" providerId="AD" clId="Web-{0E80EA31-A1F7-0F68-9205-035B826396C8}" dt="2024-04-03T05:19:32.776" v="88" actId="20577"/>
          <ac:spMkLst>
            <pc:docMk/>
            <pc:sldMk cId="1462676987" sldId="268"/>
            <ac:spMk id="3" creationId="{071A9441-C29E-B7F5-9284-7D26636ABA18}"/>
          </ac:spMkLst>
        </pc:spChg>
        <pc:spChg chg="add mod ord">
          <ac:chgData name="Nick Nettleton" userId="S::nnettlet@students.kennesaw.edu::efcf14b3-72e7-47b8-bbca-2e5324eac033" providerId="AD" clId="Web-{0E80EA31-A1F7-0F68-9205-035B826396C8}" dt="2024-04-03T05:18:10.849" v="78"/>
          <ac:spMkLst>
            <pc:docMk/>
            <pc:sldMk cId="1462676987" sldId="268"/>
            <ac:spMk id="7" creationId="{91896D44-8579-861E-F00C-83563428ADE2}"/>
          </ac:spMkLst>
        </pc:spChg>
        <pc:spChg chg="del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9" creationId="{C0763A76-9F1C-4FC5-82B7-DD475DA461B2}"/>
          </ac:spMkLst>
        </pc:spChg>
        <pc:spChg chg="del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11" creationId="{E81BF4F6-F2CF-4984-9D14-D6966D92F99F}"/>
          </ac:spMkLst>
        </pc:spChg>
        <pc:spChg chg="ad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16" creationId="{D7A453D2-15D8-4403-815F-291FA16340D9}"/>
          </ac:spMkLst>
        </pc:spChg>
        <pc:spChg chg="ad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18" creationId="{8161EA6B-09CA-445B-AB0D-8DF76FA92DEF}"/>
          </ac:spMkLst>
        </pc:spChg>
        <pc:spChg chg="ad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28" creationId="{B8114C98-A349-4111-A123-E8EAB86ABE30}"/>
          </ac:spMkLst>
        </pc:spChg>
        <pc:spChg chg="ad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36" creationId="{E2D3D3F2-ABBB-4453-B1C5-1BEBF7E4DD56}"/>
          </ac:spMkLst>
        </pc:spChg>
        <pc:spChg chg="add">
          <ac:chgData name="Nick Nettleton" userId="S::nnettlet@students.kennesaw.edu::efcf14b3-72e7-47b8-bbca-2e5324eac033" providerId="AD" clId="Web-{0E80EA31-A1F7-0F68-9205-035B826396C8}" dt="2024-04-03T05:12:21.794" v="48"/>
          <ac:spMkLst>
            <pc:docMk/>
            <pc:sldMk cId="1462676987" sldId="268"/>
            <ac:spMk id="50" creationId="{773AEA78-C03B-40B7-9D11-DC022119D577}"/>
          </ac:spMkLst>
        </pc:spChg>
        <pc:grpChg chg="add">
          <ac:chgData name="Nick Nettleton" userId="S::nnettlet@students.kennesaw.edu::efcf14b3-72e7-47b8-bbca-2e5324eac033" providerId="AD" clId="Web-{0E80EA31-A1F7-0F68-9205-035B826396C8}" dt="2024-04-03T05:12:21.794" v="48"/>
          <ac:grpSpMkLst>
            <pc:docMk/>
            <pc:sldMk cId="1462676987" sldId="268"/>
            <ac:grpSpMk id="20" creationId="{913B067F-3154-4968-A886-DF93A787EC44}"/>
          </ac:grpSpMkLst>
        </pc:grpChg>
        <pc:grpChg chg="add">
          <ac:chgData name="Nick Nettleton" userId="S::nnettlet@students.kennesaw.edu::efcf14b3-72e7-47b8-bbca-2e5324eac033" providerId="AD" clId="Web-{0E80EA31-A1F7-0F68-9205-035B826396C8}" dt="2024-04-03T05:12:21.794" v="48"/>
          <ac:grpSpMkLst>
            <pc:docMk/>
            <pc:sldMk cId="1462676987" sldId="268"/>
            <ac:grpSpMk id="30" creationId="{670FB431-AE18-414D-92F4-1D12D1991152}"/>
          </ac:grpSpMkLst>
        </pc:grpChg>
        <pc:grpChg chg="add">
          <ac:chgData name="Nick Nettleton" userId="S::nnettlet@students.kennesaw.edu::efcf14b3-72e7-47b8-bbca-2e5324eac033" providerId="AD" clId="Web-{0E80EA31-A1F7-0F68-9205-035B826396C8}" dt="2024-04-03T05:12:21.794" v="48"/>
          <ac:grpSpMkLst>
            <pc:docMk/>
            <pc:sldMk cId="1462676987" sldId="268"/>
            <ac:grpSpMk id="38" creationId="{8214E4A5-A0D2-42C4-8D14-D2A7E495F041}"/>
          </ac:grpSpMkLst>
        </pc:grpChg>
        <pc:grpChg chg="add">
          <ac:chgData name="Nick Nettleton" userId="S::nnettlet@students.kennesaw.edu::efcf14b3-72e7-47b8-bbca-2e5324eac033" providerId="AD" clId="Web-{0E80EA31-A1F7-0F68-9205-035B826396C8}" dt="2024-04-03T05:12:21.794" v="48"/>
          <ac:grpSpMkLst>
            <pc:docMk/>
            <pc:sldMk cId="1462676987" sldId="268"/>
            <ac:grpSpMk id="44" creationId="{1F4E1649-4D1F-4A91-AF97-A254BFDD524D}"/>
          </ac:grpSpMkLst>
        </pc:grpChg>
        <pc:picChg chg="add mod">
          <ac:chgData name="Nick Nettleton" userId="S::nnettlet@students.kennesaw.edu::efcf14b3-72e7-47b8-bbca-2e5324eac033" providerId="AD" clId="Web-{0E80EA31-A1F7-0F68-9205-035B826396C8}" dt="2024-04-03T05:12:30.295" v="50" actId="14100"/>
          <ac:picMkLst>
            <pc:docMk/>
            <pc:sldMk cId="1462676987" sldId="268"/>
            <ac:picMk id="4" creationId="{A7C17BC1-D237-990D-B601-7F85A4FA0E88}"/>
          </ac:picMkLst>
        </pc:picChg>
        <pc:picChg chg="del mod">
          <ac:chgData name="Nick Nettleton" userId="S::nnettlet@students.kennesaw.edu::efcf14b3-72e7-47b8-bbca-2e5324eac033" providerId="AD" clId="Web-{0E80EA31-A1F7-0F68-9205-035B826396C8}" dt="2024-04-03T05:12:18.700" v="47"/>
          <ac:picMkLst>
            <pc:docMk/>
            <pc:sldMk cId="1462676987" sldId="268"/>
            <ac:picMk id="5" creationId="{342B0848-058B-8F83-7FB4-B422352D8405}"/>
          </ac:picMkLst>
        </pc:picChg>
        <pc:picChg chg="add del mod ord">
          <ac:chgData name="Nick Nettleton" userId="S::nnettlet@students.kennesaw.edu::efcf14b3-72e7-47b8-bbca-2e5324eac033" providerId="AD" clId="Web-{0E80EA31-A1F7-0F68-9205-035B826396C8}" dt="2024-04-03T05:17:57.520" v="67"/>
          <ac:picMkLst>
            <pc:docMk/>
            <pc:sldMk cId="1462676987" sldId="268"/>
            <ac:picMk id="6" creationId="{7BE27598-22F2-9556-A99E-A7AA5A0B4FD3}"/>
          </ac:picMkLst>
        </pc:picChg>
      </pc:sldChg>
      <pc:sldChg chg="addSp delSp modSp modNotes">
        <pc:chgData name="Nick Nettleton" userId="S::nnettlet@students.kennesaw.edu::efcf14b3-72e7-47b8-bbca-2e5324eac033" providerId="AD" clId="Web-{0E80EA31-A1F7-0F68-9205-035B826396C8}" dt="2024-04-03T05:32:49.983" v="432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0E80EA31-A1F7-0F68-9205-035B826396C8}" dt="2024-04-03T05:27:24.073" v="228" actId="1076"/>
          <ac:spMkLst>
            <pc:docMk/>
            <pc:sldMk cId="3652515843" sldId="269"/>
            <ac:spMk id="2" creationId="{FD22B9C0-7DFA-CE2C-1C9E-EF144DE604A1}"/>
          </ac:spMkLst>
        </pc:spChg>
        <pc:spChg chg="mod">
          <ac:chgData name="Nick Nettleton" userId="S::nnettlet@students.kennesaw.edu::efcf14b3-72e7-47b8-bbca-2e5324eac033" providerId="AD" clId="Web-{0E80EA31-A1F7-0F68-9205-035B826396C8}" dt="2024-04-03T05:28:14.638" v="239" actId="20577"/>
          <ac:spMkLst>
            <pc:docMk/>
            <pc:sldMk cId="3652515843" sldId="269"/>
            <ac:spMk id="3" creationId="{F09D544B-700B-2FE6-D3C0-B86642807A29}"/>
          </ac:spMkLst>
        </pc:spChg>
        <pc:spChg chg="add mod">
          <ac:chgData name="Nick Nettleton" userId="S::nnettlet@students.kennesaw.edu::efcf14b3-72e7-47b8-bbca-2e5324eac033" providerId="AD" clId="Web-{0E80EA31-A1F7-0F68-9205-035B826396C8}" dt="2024-04-03T05:27:28.323" v="230" actId="1076"/>
          <ac:spMkLst>
            <pc:docMk/>
            <pc:sldMk cId="3652515843" sldId="269"/>
            <ac:spMk id="9" creationId="{CD9EAF4F-E67B-28B3-5EA2-466370EC089E}"/>
          </ac:spMkLst>
        </pc:spChg>
        <pc:spChg chg="del">
          <ac:chgData name="Nick Nettleton" userId="S::nnettlet@students.kennesaw.edu::efcf14b3-72e7-47b8-bbca-2e5324eac033" providerId="AD" clId="Web-{0E80EA31-A1F7-0F68-9205-035B826396C8}" dt="2024-04-03T05:27:21.166" v="226"/>
          <ac:spMkLst>
            <pc:docMk/>
            <pc:sldMk cId="3652515843" sldId="269"/>
            <ac:spMk id="10" creationId="{352BEC0E-22F8-46D0-9632-375DB541B06C}"/>
          </ac:spMkLst>
        </pc:spChg>
        <pc:spChg chg="del">
          <ac:chgData name="Nick Nettleton" userId="S::nnettlet@students.kennesaw.edu::efcf14b3-72e7-47b8-bbca-2e5324eac033" providerId="AD" clId="Web-{0E80EA31-A1F7-0F68-9205-035B826396C8}" dt="2024-04-03T05:27:21.166" v="225"/>
          <ac:spMkLst>
            <pc:docMk/>
            <pc:sldMk cId="3652515843" sldId="269"/>
            <ac:spMk id="12" creationId="{3FCFB1DE-0B7E-48CC-BA90-B2AB0889F9D6}"/>
          </ac:spMkLst>
        </pc:spChg>
        <pc:picChg chg="add del">
          <ac:chgData name="Nick Nettleton" userId="S::nnettlet@students.kennesaw.edu::efcf14b3-72e7-47b8-bbca-2e5324eac033" providerId="AD" clId="Web-{0E80EA31-A1F7-0F68-9205-035B826396C8}" dt="2024-04-03T05:24:07.668" v="172"/>
          <ac:picMkLst>
            <pc:docMk/>
            <pc:sldMk cId="3652515843" sldId="269"/>
            <ac:picMk id="4" creationId="{436F97E5-68F3-3184-BD75-D5CE06C95E1F}"/>
          </ac:picMkLst>
        </pc:picChg>
        <pc:picChg chg="add del">
          <ac:chgData name="Nick Nettleton" userId="S::nnettlet@students.kennesaw.edu::efcf14b3-72e7-47b8-bbca-2e5324eac033" providerId="AD" clId="Web-{0E80EA31-A1F7-0F68-9205-035B826396C8}" dt="2024-04-03T05:24:11.981" v="175"/>
          <ac:picMkLst>
            <pc:docMk/>
            <pc:sldMk cId="3652515843" sldId="269"/>
            <ac:picMk id="5" creationId="{D77399A3-2883-5510-3F29-19B54DDE1DB7}"/>
          </ac:picMkLst>
        </pc:picChg>
        <pc:picChg chg="add mod">
          <ac:chgData name="Nick Nettleton" userId="S::nnettlet@students.kennesaw.edu::efcf14b3-72e7-47b8-bbca-2e5324eac033" providerId="AD" clId="Web-{0E80EA31-A1F7-0F68-9205-035B826396C8}" dt="2024-04-03T05:24:57.155" v="189" actId="1076"/>
          <ac:picMkLst>
            <pc:docMk/>
            <pc:sldMk cId="3652515843" sldId="269"/>
            <ac:picMk id="6" creationId="{607D0447-761E-1BFE-5AF6-DFEA65BF29D3}"/>
          </ac:picMkLst>
        </pc:picChg>
        <pc:picChg chg="add mod">
          <ac:chgData name="Nick Nettleton" userId="S::nnettlet@students.kennesaw.edu::efcf14b3-72e7-47b8-bbca-2e5324eac033" providerId="AD" clId="Web-{0E80EA31-A1F7-0F68-9205-035B826396C8}" dt="2024-04-03T05:24:58.687" v="190" actId="1076"/>
          <ac:picMkLst>
            <pc:docMk/>
            <pc:sldMk cId="3652515843" sldId="269"/>
            <ac:picMk id="7" creationId="{5A2BEC06-D8E8-279E-0969-EFD0F2092BFF}"/>
          </ac:picMkLst>
        </pc:picChg>
      </pc:sldChg>
    </pc:docChg>
  </pc:docChgLst>
  <pc:docChgLst>
    <pc:chgData name="Merrick McPherson" userId="S::mmcphe13@students.kennesaw.edu::f1c78387-fe41-4672-8466-efdd37f2432d" providerId="AD" clId="Web-{E5A9D07D-544C-5D0C-53CD-2907B3008693}"/>
    <pc:docChg chg="delSld modSld">
      <pc:chgData name="Merrick McPherson" userId="S::mmcphe13@students.kennesaw.edu::f1c78387-fe41-4672-8466-efdd37f2432d" providerId="AD" clId="Web-{E5A9D07D-544C-5D0C-53CD-2907B3008693}" dt="2024-04-01T22:02:41.905" v="263"/>
      <pc:docMkLst>
        <pc:docMk/>
      </pc:docMkLst>
      <pc:sldChg chg="modSp">
        <pc:chgData name="Merrick McPherson" userId="S::mmcphe13@students.kennesaw.edu::f1c78387-fe41-4672-8466-efdd37f2432d" providerId="AD" clId="Web-{E5A9D07D-544C-5D0C-53CD-2907B3008693}" dt="2024-04-01T21:31:36.941" v="7" actId="20577"/>
        <pc:sldMkLst>
          <pc:docMk/>
          <pc:sldMk cId="329918089" sldId="257"/>
        </pc:sldMkLst>
        <pc:spChg chg="mod">
          <ac:chgData name="Merrick McPherson" userId="S::mmcphe13@students.kennesaw.edu::f1c78387-fe41-4672-8466-efdd37f2432d" providerId="AD" clId="Web-{E5A9D07D-544C-5D0C-53CD-2907B3008693}" dt="2024-04-01T21:31:36.941" v="7" actId="20577"/>
          <ac:spMkLst>
            <pc:docMk/>
            <pc:sldMk cId="329918089" sldId="257"/>
            <ac:spMk id="3" creationId="{BAC9ABBB-6F3D-5B16-B5B0-C690D531C921}"/>
          </ac:spMkLst>
        </pc:spChg>
      </pc:sldChg>
      <pc:sldChg chg="addSp delSp modSp">
        <pc:chgData name="Merrick McPherson" userId="S::mmcphe13@students.kennesaw.edu::f1c78387-fe41-4672-8466-efdd37f2432d" providerId="AD" clId="Web-{E5A9D07D-544C-5D0C-53CD-2907B3008693}" dt="2024-04-01T21:53:12.898" v="206" actId="20577"/>
        <pc:sldMkLst>
          <pc:docMk/>
          <pc:sldMk cId="3211058293" sldId="262"/>
        </pc:sldMkLst>
        <pc:spChg chg="mod">
          <ac:chgData name="Merrick McPherson" userId="S::mmcphe13@students.kennesaw.edu::f1c78387-fe41-4672-8466-efdd37f2432d" providerId="AD" clId="Web-{E5A9D07D-544C-5D0C-53CD-2907B3008693}" dt="2024-04-01T21:48:40.841" v="136"/>
          <ac:spMkLst>
            <pc:docMk/>
            <pc:sldMk cId="3211058293" sldId="262"/>
            <ac:spMk id="2" creationId="{9B610A22-FB0D-D539-6F1A-6E200D43BC6A}"/>
          </ac:spMkLst>
        </pc:spChg>
        <pc:spChg chg="mod">
          <ac:chgData name="Merrick McPherson" userId="S::mmcphe13@students.kennesaw.edu::f1c78387-fe41-4672-8466-efdd37f2432d" providerId="AD" clId="Web-{E5A9D07D-544C-5D0C-53CD-2907B3008693}" dt="2024-04-01T21:53:12.898" v="206" actId="20577"/>
          <ac:spMkLst>
            <pc:docMk/>
            <pc:sldMk cId="3211058293" sldId="262"/>
            <ac:spMk id="3" creationId="{D94E104C-52F9-64BF-B975-372EA13997CD}"/>
          </ac:spMkLst>
        </pc:spChg>
        <pc:spChg chg="add del mod">
          <ac:chgData name="Merrick McPherson" userId="S::mmcphe13@students.kennesaw.edu::f1c78387-fe41-4672-8466-efdd37f2432d" providerId="AD" clId="Web-{E5A9D07D-544C-5D0C-53CD-2907B3008693}" dt="2024-04-01T21:49:44.749" v="160"/>
          <ac:spMkLst>
            <pc:docMk/>
            <pc:sldMk cId="3211058293" sldId="262"/>
            <ac:spMk id="7" creationId="{B836A236-B93A-1A02-0405-71A64630DE31}"/>
          </ac:spMkLst>
        </pc:spChg>
        <pc:spChg chg="add del mod">
          <ac:chgData name="Merrick McPherson" userId="S::mmcphe13@students.kennesaw.edu::f1c78387-fe41-4672-8466-efdd37f2432d" providerId="AD" clId="Web-{E5A9D07D-544C-5D0C-53CD-2907B3008693}" dt="2024-04-01T21:49:28.202" v="151"/>
          <ac:spMkLst>
            <pc:docMk/>
            <pc:sldMk cId="3211058293" sldId="262"/>
            <ac:spMk id="10" creationId="{23E19632-404A-ED2F-C1F6-71B6D6FBC952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48:40.841" v="136"/>
          <ac:spMkLst>
            <pc:docMk/>
            <pc:sldMk cId="3211058293" sldId="262"/>
            <ac:spMk id="11" creationId="{E81BF4F6-F2CF-4984-9D14-D6966D92F99F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48:40.841" v="136"/>
          <ac:spMkLst>
            <pc:docMk/>
            <pc:sldMk cId="3211058293" sldId="262"/>
            <ac:spMk id="12" creationId="{C0763A76-9F1C-4FC5-82B7-DD475DA461B2}"/>
          </ac:spMkLst>
        </pc:spChg>
        <pc:spChg chg="add del mod">
          <ac:chgData name="Merrick McPherson" userId="S::mmcphe13@students.kennesaw.edu::f1c78387-fe41-4672-8466-efdd37f2432d" providerId="AD" clId="Web-{E5A9D07D-544C-5D0C-53CD-2907B3008693}" dt="2024-04-01T21:49:27.467" v="150"/>
          <ac:spMkLst>
            <pc:docMk/>
            <pc:sldMk cId="3211058293" sldId="262"/>
            <ac:spMk id="16" creationId="{55CDCA24-9249-7CF9-7C56-01A78423F478}"/>
          </ac:spMkLst>
        </pc:spChg>
        <pc:spChg chg="add">
          <ac:chgData name="Merrick McPherson" userId="S::mmcphe13@students.kennesaw.edu::f1c78387-fe41-4672-8466-efdd37f2432d" providerId="AD" clId="Web-{E5A9D07D-544C-5D0C-53CD-2907B3008693}" dt="2024-04-01T21:48:40.841" v="136"/>
          <ac:spMkLst>
            <pc:docMk/>
            <pc:sldMk cId="3211058293" sldId="262"/>
            <ac:spMk id="18" creationId="{08BC803E-13F3-4DAB-B17C-BEB0076164B7}"/>
          </ac:spMkLst>
        </pc:spChg>
        <pc:spChg chg="add mod ord">
          <ac:chgData name="Merrick McPherson" userId="S::mmcphe13@students.kennesaw.edu::f1c78387-fe41-4672-8466-efdd37f2432d" providerId="AD" clId="Web-{E5A9D07D-544C-5D0C-53CD-2907B3008693}" dt="2024-04-01T21:51:42.473" v="190" actId="1076"/>
          <ac:spMkLst>
            <pc:docMk/>
            <pc:sldMk cId="3211058293" sldId="262"/>
            <ac:spMk id="19" creationId="{5E1554FB-E611-C8D1-16F5-440BE3C8A6E4}"/>
          </ac:spMkLst>
        </pc:spChg>
        <pc:spChg chg="add">
          <ac:chgData name="Merrick McPherson" userId="S::mmcphe13@students.kennesaw.edu::f1c78387-fe41-4672-8466-efdd37f2432d" providerId="AD" clId="Web-{E5A9D07D-544C-5D0C-53CD-2907B3008693}" dt="2024-04-01T21:48:40.841" v="136"/>
          <ac:spMkLst>
            <pc:docMk/>
            <pc:sldMk cId="3211058293" sldId="262"/>
            <ac:spMk id="20" creationId="{B8DDE571-E57F-4AB5-83C7-30EB5DDCCAC7}"/>
          </ac:spMkLst>
        </pc:spChg>
        <pc:picChg chg="add mod">
          <ac:chgData name="Merrick McPherson" userId="S::mmcphe13@students.kennesaw.edu::f1c78387-fe41-4672-8466-efdd37f2432d" providerId="AD" clId="Web-{E5A9D07D-544C-5D0C-53CD-2907B3008693}" dt="2024-04-01T21:48:40.841" v="136"/>
          <ac:picMkLst>
            <pc:docMk/>
            <pc:sldMk cId="3211058293" sldId="262"/>
            <ac:picMk id="4" creationId="{C3E6B0FF-3EF9-DEF6-52B4-E8193859AF01}"/>
          </ac:picMkLst>
        </pc:picChg>
        <pc:picChg chg="add del mod">
          <ac:chgData name="Merrick McPherson" userId="S::mmcphe13@students.kennesaw.edu::f1c78387-fe41-4672-8466-efdd37f2432d" providerId="AD" clId="Web-{E5A9D07D-544C-5D0C-53CD-2907B3008693}" dt="2024-04-01T21:48:03.917" v="131"/>
          <ac:picMkLst>
            <pc:docMk/>
            <pc:sldMk cId="3211058293" sldId="262"/>
            <ac:picMk id="5" creationId="{0023D27E-7087-C357-8885-13DE3F84A810}"/>
          </ac:picMkLst>
        </pc:picChg>
        <pc:picChg chg="add mod">
          <ac:chgData name="Merrick McPherson" userId="S::mmcphe13@students.kennesaw.edu::f1c78387-fe41-4672-8466-efdd37f2432d" providerId="AD" clId="Web-{E5A9D07D-544C-5D0C-53CD-2907B3008693}" dt="2024-04-01T21:50:28.720" v="174" actId="1076"/>
          <ac:picMkLst>
            <pc:docMk/>
            <pc:sldMk cId="3211058293" sldId="262"/>
            <ac:picMk id="6" creationId="{219C9331-F4A1-CF4F-018D-FBA8A3FFF3F9}"/>
          </ac:picMkLst>
        </pc:picChg>
        <pc:picChg chg="add del mod">
          <ac:chgData name="Merrick McPherson" userId="S::mmcphe13@students.kennesaw.edu::f1c78387-fe41-4672-8466-efdd37f2432d" providerId="AD" clId="Web-{E5A9D07D-544C-5D0C-53CD-2907B3008693}" dt="2024-04-01T21:49:28.202" v="151"/>
          <ac:picMkLst>
            <pc:docMk/>
            <pc:sldMk cId="3211058293" sldId="262"/>
            <ac:picMk id="9" creationId="{7E462ED0-3840-C102-8D8B-46CC5CB69182}"/>
          </ac:picMkLst>
        </pc:picChg>
        <pc:picChg chg="mod">
          <ac:chgData name="Merrick McPherson" userId="S::mmcphe13@students.kennesaw.edu::f1c78387-fe41-4672-8466-efdd37f2432d" providerId="AD" clId="Web-{E5A9D07D-544C-5D0C-53CD-2907B3008693}" dt="2024-04-01T21:48:40.841" v="136"/>
          <ac:picMkLst>
            <pc:docMk/>
            <pc:sldMk cId="3211058293" sldId="262"/>
            <ac:picMk id="13" creationId="{434A81C3-27A9-C3BE-749C-318964B2B243}"/>
          </ac:picMkLst>
        </pc:picChg>
        <pc:picChg chg="add del mod">
          <ac:chgData name="Merrick McPherson" userId="S::mmcphe13@students.kennesaw.edu::f1c78387-fe41-4672-8466-efdd37f2432d" providerId="AD" clId="Web-{E5A9D07D-544C-5D0C-53CD-2907B3008693}" dt="2024-04-01T21:49:27.467" v="150"/>
          <ac:picMkLst>
            <pc:docMk/>
            <pc:sldMk cId="3211058293" sldId="262"/>
            <ac:picMk id="15" creationId="{4817CD7D-F6B0-B1C7-BA5A-F4709A7EDB9D}"/>
          </ac:picMkLst>
        </pc:picChg>
        <pc:cxnChg chg="add mod">
          <ac:chgData name="Merrick McPherson" userId="S::mmcphe13@students.kennesaw.edu::f1c78387-fe41-4672-8466-efdd37f2432d" providerId="AD" clId="Web-{E5A9D07D-544C-5D0C-53CD-2907B3008693}" dt="2024-04-01T21:51:18.128" v="188" actId="14100"/>
          <ac:cxnSpMkLst>
            <pc:docMk/>
            <pc:sldMk cId="3211058293" sldId="262"/>
            <ac:cxnSpMk id="21" creationId="{7649C170-D428-B77B-9C23-20004553542A}"/>
          </ac:cxnSpMkLst>
        </pc:cxnChg>
      </pc:sldChg>
      <pc:sldChg chg="delSp">
        <pc:chgData name="Merrick McPherson" userId="S::mmcphe13@students.kennesaw.edu::f1c78387-fe41-4672-8466-efdd37f2432d" providerId="AD" clId="Web-{E5A9D07D-544C-5D0C-53CD-2907B3008693}" dt="2024-04-01T21:47:16.853" v="124"/>
        <pc:sldMkLst>
          <pc:docMk/>
          <pc:sldMk cId="3249094863" sldId="263"/>
        </pc:sldMkLst>
        <pc:spChg chg="del">
          <ac:chgData name="Merrick McPherson" userId="S::mmcphe13@students.kennesaw.edu::f1c78387-fe41-4672-8466-efdd37f2432d" providerId="AD" clId="Web-{E5A9D07D-544C-5D0C-53CD-2907B3008693}" dt="2024-04-01T21:47:16.853" v="124"/>
          <ac:spMkLst>
            <pc:docMk/>
            <pc:sldMk cId="3249094863" sldId="263"/>
            <ac:spMk id="6" creationId="{E4A96DFB-5083-D3E8-5E47-74A941B4EA67}"/>
          </ac:spMkLst>
        </pc:spChg>
      </pc:sldChg>
      <pc:sldChg chg="modSp del">
        <pc:chgData name="Merrick McPherson" userId="S::mmcphe13@students.kennesaw.edu::f1c78387-fe41-4672-8466-efdd37f2432d" providerId="AD" clId="Web-{E5A9D07D-544C-5D0C-53CD-2907B3008693}" dt="2024-04-01T22:02:41.905" v="263"/>
        <pc:sldMkLst>
          <pc:docMk/>
          <pc:sldMk cId="4218186638" sldId="265"/>
        </pc:sldMkLst>
        <pc:picChg chg="mod">
          <ac:chgData name="Merrick McPherson" userId="S::mmcphe13@students.kennesaw.edu::f1c78387-fe41-4672-8466-efdd37f2432d" providerId="AD" clId="Web-{E5A9D07D-544C-5D0C-53CD-2907B3008693}" dt="2024-04-01T21:39:18.381" v="14" actId="1076"/>
          <ac:picMkLst>
            <pc:docMk/>
            <pc:sldMk cId="4218186638" sldId="265"/>
            <ac:picMk id="9" creationId="{580B0A4A-24EA-6601-631F-04C246BC4889}"/>
          </ac:picMkLst>
        </pc:picChg>
      </pc:sldChg>
      <pc:sldChg chg="addSp delSp modSp">
        <pc:chgData name="Merrick McPherson" userId="S::mmcphe13@students.kennesaw.edu::f1c78387-fe41-4672-8466-efdd37f2432d" providerId="AD" clId="Web-{E5A9D07D-544C-5D0C-53CD-2907B3008693}" dt="2024-04-01T21:55:54.654" v="245" actId="20577"/>
        <pc:sldMkLst>
          <pc:docMk/>
          <pc:sldMk cId="312230903" sldId="266"/>
        </pc:sldMkLst>
        <pc:spChg chg="mod">
          <ac:chgData name="Merrick McPherson" userId="S::mmcphe13@students.kennesaw.edu::f1c78387-fe41-4672-8466-efdd37f2432d" providerId="AD" clId="Web-{E5A9D07D-544C-5D0C-53CD-2907B3008693}" dt="2024-04-01T21:55:32.091" v="240" actId="1076"/>
          <ac:spMkLst>
            <pc:docMk/>
            <pc:sldMk cId="312230903" sldId="266"/>
            <ac:spMk id="2" creationId="{F5347F5A-5E35-48F3-F8CE-FC51EEBF7706}"/>
          </ac:spMkLst>
        </pc:spChg>
        <pc:spChg chg="add mod">
          <ac:chgData name="Merrick McPherson" userId="S::mmcphe13@students.kennesaw.edu::f1c78387-fe41-4672-8466-efdd37f2432d" providerId="AD" clId="Web-{E5A9D07D-544C-5D0C-53CD-2907B3008693}" dt="2024-04-01T21:55:54.654" v="245" actId="20577"/>
          <ac:spMkLst>
            <pc:docMk/>
            <pc:sldMk cId="312230903" sldId="266"/>
            <ac:spMk id="4" creationId="{16577AB2-C4BE-73EA-52EB-F575E1AA7CA2}"/>
          </ac:spMkLst>
        </pc:spChg>
        <pc:spChg chg="del mod">
          <ac:chgData name="Merrick McPherson" userId="S::mmcphe13@students.kennesaw.edu::f1c78387-fe41-4672-8466-efdd37f2432d" providerId="AD" clId="Web-{E5A9D07D-544C-5D0C-53CD-2907B3008693}" dt="2024-04-01T21:55:18.903" v="237"/>
          <ac:spMkLst>
            <pc:docMk/>
            <pc:sldMk cId="312230903" sldId="266"/>
            <ac:spMk id="19" creationId="{BE7FDB47-307F-19FC-B4EC-D42BE69A55B5}"/>
          </ac:spMkLst>
        </pc:spChg>
        <pc:picChg chg="mod">
          <ac:chgData name="Merrick McPherson" userId="S::mmcphe13@students.kennesaw.edu::f1c78387-fe41-4672-8466-efdd37f2432d" providerId="AD" clId="Web-{E5A9D07D-544C-5D0C-53CD-2907B3008693}" dt="2024-04-01T21:55:47.482" v="243" actId="1076"/>
          <ac:picMkLst>
            <pc:docMk/>
            <pc:sldMk cId="312230903" sldId="266"/>
            <ac:picMk id="7" creationId="{FDE87C81-82F0-B1E9-DE50-7836BD4DA72E}"/>
          </ac:picMkLst>
        </pc:picChg>
      </pc:sldChg>
      <pc:sldChg chg="addSp delSp modSp">
        <pc:chgData name="Merrick McPherson" userId="S::mmcphe13@students.kennesaw.edu::f1c78387-fe41-4672-8466-efdd37f2432d" providerId="AD" clId="Web-{E5A9D07D-544C-5D0C-53CD-2907B3008693}" dt="2024-04-01T22:00:10.837" v="262" actId="14100"/>
        <pc:sldMkLst>
          <pc:docMk/>
          <pc:sldMk cId="709253323" sldId="275"/>
        </pc:sldMkLst>
        <pc:spChg chg="mod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2" creationId="{6EAC5D5E-6830-DED8-F716-8B18D07B935B}"/>
          </ac:spMkLst>
        </pc:spChg>
        <pc:spChg chg="mod">
          <ac:chgData name="Merrick McPherson" userId="S::mmcphe13@students.kennesaw.edu::f1c78387-fe41-4672-8466-efdd37f2432d" providerId="AD" clId="Web-{E5A9D07D-544C-5D0C-53CD-2907B3008693}" dt="2024-04-01T21:45:05.379" v="123" actId="1076"/>
          <ac:spMkLst>
            <pc:docMk/>
            <pc:sldMk cId="709253323" sldId="275"/>
            <ac:spMk id="3" creationId="{BDD5BBD3-B2B9-7957-4CDE-08E23F92DDDD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9" creationId="{0288C6B4-AFC3-407F-A595-EFFD38D4CCAF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11" creationId="{CF236821-17FE-429B-8D2C-08E13A64EA40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13" creationId="{C0BDBCD2-E081-43AB-9119-C55465E59757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15" creationId="{98E79BE4-34FE-485A-98A5-92CE8F7C4743}"/>
          </ac:spMkLst>
        </pc:spChg>
        <pc:spChg chg="del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17" creationId="{7A5F0580-5EE9-419F-96EE-B6529EF6E7D0}"/>
          </ac:spMkLst>
        </pc:spChg>
        <pc:spChg chg="add del mod">
          <ac:chgData name="Merrick McPherson" userId="S::mmcphe13@students.kennesaw.edu::f1c78387-fe41-4672-8466-efdd37f2432d" providerId="AD" clId="Web-{E5A9D07D-544C-5D0C-53CD-2907B3008693}" dt="2024-04-01T21:44:30.596" v="121"/>
          <ac:spMkLst>
            <pc:docMk/>
            <pc:sldMk cId="709253323" sldId="275"/>
            <ac:spMk id="18" creationId="{5AD402C6-6511-CA77-60A1-E1721CACA1CC}"/>
          </ac:spMkLst>
        </pc:spChg>
        <pc:spChg chg="add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22" creationId="{49B9E8A9-352D-4DCB-9485-C777000D4979}"/>
          </ac:spMkLst>
        </pc:spChg>
        <pc:spChg chg="add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24" creationId="{C2A9B0E5-C2C1-4B85-99A9-117A659D5FE0}"/>
          </ac:spMkLst>
        </pc:spChg>
        <pc:spChg chg="add">
          <ac:chgData name="Merrick McPherson" userId="S::mmcphe13@students.kennesaw.edu::f1c78387-fe41-4672-8466-efdd37f2432d" providerId="AD" clId="Web-{E5A9D07D-544C-5D0C-53CD-2907B3008693}" dt="2024-04-01T21:39:07.881" v="12"/>
          <ac:spMkLst>
            <pc:docMk/>
            <pc:sldMk cId="709253323" sldId="275"/>
            <ac:spMk id="26" creationId="{3A8AEACA-9535-4BE8-A91B-8BE82BA54751}"/>
          </ac:spMkLst>
        </pc:spChg>
        <pc:picChg chg="mod">
          <ac:chgData name="Merrick McPherson" userId="S::mmcphe13@students.kennesaw.edu::f1c78387-fe41-4672-8466-efdd37f2432d" providerId="AD" clId="Web-{E5A9D07D-544C-5D0C-53CD-2907B3008693}" dt="2024-04-01T21:40:32.556" v="26" actId="14100"/>
          <ac:picMkLst>
            <pc:docMk/>
            <pc:sldMk cId="709253323" sldId="275"/>
            <ac:picMk id="4" creationId="{F4390759-791C-A7D3-8856-037D8C262A2A}"/>
          </ac:picMkLst>
        </pc:picChg>
        <pc:picChg chg="add mod ord">
          <ac:chgData name="Merrick McPherson" userId="S::mmcphe13@students.kennesaw.edu::f1c78387-fe41-4672-8466-efdd37f2432d" providerId="AD" clId="Web-{E5A9D07D-544C-5D0C-53CD-2907B3008693}" dt="2024-04-01T21:40:23.430" v="24" actId="1076"/>
          <ac:picMkLst>
            <pc:docMk/>
            <pc:sldMk cId="709253323" sldId="275"/>
            <ac:picMk id="6" creationId="{CAD122E7-BFFB-E6A3-AF6C-BE621DCF3EF8}"/>
          </ac:picMkLst>
        </pc:picChg>
        <pc:picChg chg="add mod">
          <ac:chgData name="Merrick McPherson" userId="S::mmcphe13@students.kennesaw.edu::f1c78387-fe41-4672-8466-efdd37f2432d" providerId="AD" clId="Web-{E5A9D07D-544C-5D0C-53CD-2907B3008693}" dt="2024-04-01T21:59:48.899" v="256"/>
          <ac:picMkLst>
            <pc:docMk/>
            <pc:sldMk cId="709253323" sldId="275"/>
            <ac:picMk id="8" creationId="{4DB377F2-CAB8-82F3-B537-C62CF1E493CC}"/>
          </ac:picMkLst>
        </pc:picChg>
        <pc:picChg chg="add mod">
          <ac:chgData name="Merrick McPherson" userId="S::mmcphe13@students.kennesaw.edu::f1c78387-fe41-4672-8466-efdd37f2432d" providerId="AD" clId="Web-{E5A9D07D-544C-5D0C-53CD-2907B3008693}" dt="2024-04-01T21:59:53.961" v="257"/>
          <ac:picMkLst>
            <pc:docMk/>
            <pc:sldMk cId="709253323" sldId="275"/>
            <ac:picMk id="12" creationId="{FE58EB86-B727-843B-F214-FAF8572A20AF}"/>
          </ac:picMkLst>
        </pc:picChg>
        <pc:picChg chg="add mod">
          <ac:chgData name="Merrick McPherson" userId="S::mmcphe13@students.kennesaw.edu::f1c78387-fe41-4672-8466-efdd37f2432d" providerId="AD" clId="Web-{E5A9D07D-544C-5D0C-53CD-2907B3008693}" dt="2024-04-01T22:00:07.712" v="261" actId="1076"/>
          <ac:picMkLst>
            <pc:docMk/>
            <pc:sldMk cId="709253323" sldId="275"/>
            <ac:picMk id="20" creationId="{3D70A1DE-D5A0-2603-8829-015BE69E9D34}"/>
          </ac:picMkLst>
        </pc:picChg>
        <pc:cxnChg chg="add mod">
          <ac:chgData name="Merrick McPherson" userId="S::mmcphe13@students.kennesaw.edu::f1c78387-fe41-4672-8466-efdd37f2432d" providerId="AD" clId="Web-{E5A9D07D-544C-5D0C-53CD-2907B3008693}" dt="2024-04-01T21:41:08.542" v="36"/>
          <ac:cxnSpMkLst>
            <pc:docMk/>
            <pc:sldMk cId="709253323" sldId="275"/>
            <ac:cxnSpMk id="14" creationId="{B2138430-118B-2B79-544A-99E821186CE2}"/>
          </ac:cxnSpMkLst>
        </pc:cxnChg>
        <pc:cxnChg chg="add mod">
          <ac:chgData name="Merrick McPherson" userId="S::mmcphe13@students.kennesaw.edu::f1c78387-fe41-4672-8466-efdd37f2432d" providerId="AD" clId="Web-{E5A9D07D-544C-5D0C-53CD-2907B3008693}" dt="2024-04-01T21:58:23.020" v="251"/>
          <ac:cxnSpMkLst>
            <pc:docMk/>
            <pc:sldMk cId="709253323" sldId="275"/>
            <ac:cxnSpMk id="16" creationId="{54482206-DC4E-551E-0A71-EBC2B0E35256}"/>
          </ac:cxnSpMkLst>
        </pc:cxnChg>
        <pc:cxnChg chg="add mod">
          <ac:chgData name="Merrick McPherson" userId="S::mmcphe13@students.kennesaw.edu::f1c78387-fe41-4672-8466-efdd37f2432d" providerId="AD" clId="Web-{E5A9D07D-544C-5D0C-53CD-2907B3008693}" dt="2024-04-01T22:00:10.837" v="262" actId="14100"/>
          <ac:cxnSpMkLst>
            <pc:docMk/>
            <pc:sldMk cId="709253323" sldId="275"/>
            <ac:cxnSpMk id="21" creationId="{637D953D-3233-CED7-AE78-4DAC97E4BFC5}"/>
          </ac:cxnSpMkLst>
        </pc:cxnChg>
      </pc:sldChg>
      <pc:sldChg chg="modSp">
        <pc:chgData name="Merrick McPherson" userId="S::mmcphe13@students.kennesaw.edu::f1c78387-fe41-4672-8466-efdd37f2432d" providerId="AD" clId="Web-{E5A9D07D-544C-5D0C-53CD-2907B3008693}" dt="2024-04-01T21:43:45.688" v="116" actId="20577"/>
        <pc:sldMkLst>
          <pc:docMk/>
          <pc:sldMk cId="1691695211" sldId="278"/>
        </pc:sldMkLst>
        <pc:spChg chg="mod">
          <ac:chgData name="Merrick McPherson" userId="S::mmcphe13@students.kennesaw.edu::f1c78387-fe41-4672-8466-efdd37f2432d" providerId="AD" clId="Web-{E5A9D07D-544C-5D0C-53CD-2907B3008693}" dt="2024-04-01T21:43:45.688" v="116" actId="20577"/>
          <ac:spMkLst>
            <pc:docMk/>
            <pc:sldMk cId="1691695211" sldId="278"/>
            <ac:spMk id="8" creationId="{93EB9BA9-C90C-7AE6-6C88-6D07DF895B0A}"/>
          </ac:spMkLst>
        </pc:spChg>
      </pc:sldChg>
    </pc:docChg>
  </pc:docChgLst>
  <pc:docChgLst>
    <pc:chgData name="Nick Nettleton" userId="S::nnettlet@students.kennesaw.edu::efcf14b3-72e7-47b8-bbca-2e5324eac033" providerId="AD" clId="Web-{5C47912E-7F8A-43B0-E35E-63F637FB5CAE}"/>
    <pc:docChg chg="addSld delSld modSld">
      <pc:chgData name="Nick Nettleton" userId="S::nnettlet@students.kennesaw.edu::efcf14b3-72e7-47b8-bbca-2e5324eac033" providerId="AD" clId="Web-{5C47912E-7F8A-43B0-E35E-63F637FB5CAE}" dt="2024-04-04T03:18:21.256" v="115" actId="20577"/>
      <pc:docMkLst>
        <pc:docMk/>
      </pc:docMkLst>
      <pc:sldChg chg="addSp delSp modSp">
        <pc:chgData name="Nick Nettleton" userId="S::nnettlet@students.kennesaw.edu::efcf14b3-72e7-47b8-bbca-2e5324eac033" providerId="AD" clId="Web-{5C47912E-7F8A-43B0-E35E-63F637FB5CAE}" dt="2024-04-04T03:07:25.585" v="38" actId="1076"/>
        <pc:sldMkLst>
          <pc:docMk/>
          <pc:sldMk cId="120137394" sldId="261"/>
        </pc:sldMkLst>
        <pc:picChg chg="add mod">
          <ac:chgData name="Nick Nettleton" userId="S::nnettlet@students.kennesaw.edu::efcf14b3-72e7-47b8-bbca-2e5324eac033" providerId="AD" clId="Web-{5C47912E-7F8A-43B0-E35E-63F637FB5CAE}" dt="2024-04-04T03:07:25.585" v="38" actId="1076"/>
          <ac:picMkLst>
            <pc:docMk/>
            <pc:sldMk cId="120137394" sldId="261"/>
            <ac:picMk id="5" creationId="{1655C177-DFE7-D27A-1549-D13FD0EB2D30}"/>
          </ac:picMkLst>
        </pc:picChg>
        <pc:picChg chg="del">
          <ac:chgData name="Nick Nettleton" userId="S::nnettlet@students.kennesaw.edu::efcf14b3-72e7-47b8-bbca-2e5324eac033" providerId="AD" clId="Web-{5C47912E-7F8A-43B0-E35E-63F637FB5CAE}" dt="2024-04-04T03:07:09.132" v="33"/>
          <ac:picMkLst>
            <pc:docMk/>
            <pc:sldMk cId="120137394" sldId="261"/>
            <ac:picMk id="11" creationId="{4BF855B6-931A-564E-76CD-64C1143D33C5}"/>
          </ac:picMkLst>
        </pc:picChg>
      </pc:sldChg>
      <pc:sldChg chg="del">
        <pc:chgData name="Nick Nettleton" userId="S::nnettlet@students.kennesaw.edu::efcf14b3-72e7-47b8-bbca-2e5324eac033" providerId="AD" clId="Web-{5C47912E-7F8A-43B0-E35E-63F637FB5CAE}" dt="2024-04-04T03:05:47.567" v="32"/>
        <pc:sldMkLst>
          <pc:docMk/>
          <pc:sldMk cId="1462676987" sldId="268"/>
        </pc:sldMkLst>
      </pc:sldChg>
      <pc:sldChg chg="modSp">
        <pc:chgData name="Nick Nettleton" userId="S::nnettlet@students.kennesaw.edu::efcf14b3-72e7-47b8-bbca-2e5324eac033" providerId="AD" clId="Web-{5C47912E-7F8A-43B0-E35E-63F637FB5CAE}" dt="2024-04-04T03:10:32.949" v="43" actId="1076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5C47912E-7F8A-43B0-E35E-63F637FB5CAE}" dt="2024-04-04T03:10:31.371" v="42" actId="20577"/>
          <ac:spMkLst>
            <pc:docMk/>
            <pc:sldMk cId="3652515843" sldId="269"/>
            <ac:spMk id="3" creationId="{F09D544B-700B-2FE6-D3C0-B86642807A29}"/>
          </ac:spMkLst>
        </pc:spChg>
        <pc:picChg chg="mod">
          <ac:chgData name="Nick Nettleton" userId="S::nnettlet@students.kennesaw.edu::efcf14b3-72e7-47b8-bbca-2e5324eac033" providerId="AD" clId="Web-{5C47912E-7F8A-43B0-E35E-63F637FB5CAE}" dt="2024-04-04T03:10:32.949" v="43" actId="1076"/>
          <ac:picMkLst>
            <pc:docMk/>
            <pc:sldMk cId="3652515843" sldId="269"/>
            <ac:picMk id="7" creationId="{5A2BEC06-D8E8-279E-0969-EFD0F2092BFF}"/>
          </ac:picMkLst>
        </pc:picChg>
      </pc:sldChg>
      <pc:sldChg chg="modSp">
        <pc:chgData name="Nick Nettleton" userId="S::nnettlet@students.kennesaw.edu::efcf14b3-72e7-47b8-bbca-2e5324eac033" providerId="AD" clId="Web-{5C47912E-7F8A-43B0-E35E-63F637FB5CAE}" dt="2024-04-04T03:18:21.256" v="115" actId="20577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5C47912E-7F8A-43B0-E35E-63F637FB5CAE}" dt="2024-04-04T03:18:21.256" v="115" actId="20577"/>
          <ac:spMkLst>
            <pc:docMk/>
            <pc:sldMk cId="2702122993" sldId="270"/>
            <ac:spMk id="3" creationId="{3B64761B-516E-D9F4-A0A3-B2A673154172}"/>
          </ac:spMkLst>
        </pc:spChg>
      </pc:sldChg>
      <pc:sldChg chg="addSp delSp modSp add replId">
        <pc:chgData name="Nick Nettleton" userId="S::nnettlet@students.kennesaw.edu::efcf14b3-72e7-47b8-bbca-2e5324eac033" providerId="AD" clId="Web-{5C47912E-7F8A-43B0-E35E-63F637FB5CAE}" dt="2024-04-04T03:04:49.347" v="31" actId="1076"/>
        <pc:sldMkLst>
          <pc:docMk/>
          <pc:sldMk cId="3604111103" sldId="279"/>
        </pc:sldMkLst>
        <pc:spChg chg="del">
          <ac:chgData name="Nick Nettleton" userId="S::nnettlet@students.kennesaw.edu::efcf14b3-72e7-47b8-bbca-2e5324eac033" providerId="AD" clId="Web-{5C47912E-7F8A-43B0-E35E-63F637FB5CAE}" dt="2024-04-04T02:53:41.801" v="6"/>
          <ac:spMkLst>
            <pc:docMk/>
            <pc:sldMk cId="3604111103" sldId="279"/>
            <ac:spMk id="7" creationId="{91896D44-8579-861E-F00C-83563428ADE2}"/>
          </ac:spMkLst>
        </pc:spChg>
        <pc:picChg chg="del">
          <ac:chgData name="Nick Nettleton" userId="S::nnettlet@students.kennesaw.edu::efcf14b3-72e7-47b8-bbca-2e5324eac033" providerId="AD" clId="Web-{5C47912E-7F8A-43B0-E35E-63F637FB5CAE}" dt="2024-04-04T02:53:34.879" v="1"/>
          <ac:picMkLst>
            <pc:docMk/>
            <pc:sldMk cId="3604111103" sldId="279"/>
            <ac:picMk id="4" creationId="{A7C17BC1-D237-990D-B601-7F85A4FA0E88}"/>
          </ac:picMkLst>
        </pc:picChg>
        <pc:picChg chg="add del mod">
          <ac:chgData name="Nick Nettleton" userId="S::nnettlet@students.kennesaw.edu::efcf14b3-72e7-47b8-bbca-2e5324eac033" providerId="AD" clId="Web-{5C47912E-7F8A-43B0-E35E-63F637FB5CAE}" dt="2024-04-04T02:56:40.211" v="11"/>
          <ac:picMkLst>
            <pc:docMk/>
            <pc:sldMk cId="3604111103" sldId="279"/>
            <ac:picMk id="6" creationId="{943DDD19-253B-7AF4-A370-79A4D6FF2071}"/>
          </ac:picMkLst>
        </pc:picChg>
        <pc:picChg chg="add del mod">
          <ac:chgData name="Nick Nettleton" userId="S::nnettlet@students.kennesaw.edu::efcf14b3-72e7-47b8-bbca-2e5324eac033" providerId="AD" clId="Web-{5C47912E-7F8A-43B0-E35E-63F637FB5CAE}" dt="2024-04-04T03:00:00.591" v="18"/>
          <ac:picMkLst>
            <pc:docMk/>
            <pc:sldMk cId="3604111103" sldId="279"/>
            <ac:picMk id="8" creationId="{AB699F23-7C5A-DADB-0402-74C84277F49F}"/>
          </ac:picMkLst>
        </pc:picChg>
        <pc:picChg chg="add del mod">
          <ac:chgData name="Nick Nettleton" userId="S::nnettlet@students.kennesaw.edu::efcf14b3-72e7-47b8-bbca-2e5324eac033" providerId="AD" clId="Web-{5C47912E-7F8A-43B0-E35E-63F637FB5CAE}" dt="2024-04-04T03:02:07.797" v="22"/>
          <ac:picMkLst>
            <pc:docMk/>
            <pc:sldMk cId="3604111103" sldId="279"/>
            <ac:picMk id="9" creationId="{D095E377-4B6F-5FBB-4955-C1DE6E604A16}"/>
          </ac:picMkLst>
        </pc:picChg>
        <pc:picChg chg="add del mod">
          <ac:chgData name="Nick Nettleton" userId="S::nnettlet@students.kennesaw.edu::efcf14b3-72e7-47b8-bbca-2e5324eac033" providerId="AD" clId="Web-{5C47912E-7F8A-43B0-E35E-63F637FB5CAE}" dt="2024-04-04T03:04:40.175" v="27"/>
          <ac:picMkLst>
            <pc:docMk/>
            <pc:sldMk cId="3604111103" sldId="279"/>
            <ac:picMk id="10" creationId="{4B0C89B9-54CE-5A36-847B-6B59BBD15D87}"/>
          </ac:picMkLst>
        </pc:picChg>
        <pc:picChg chg="add mod">
          <ac:chgData name="Nick Nettleton" userId="S::nnettlet@students.kennesaw.edu::efcf14b3-72e7-47b8-bbca-2e5324eac033" providerId="AD" clId="Web-{5C47912E-7F8A-43B0-E35E-63F637FB5CAE}" dt="2024-04-04T03:04:49.347" v="31" actId="1076"/>
          <ac:picMkLst>
            <pc:docMk/>
            <pc:sldMk cId="3604111103" sldId="279"/>
            <ac:picMk id="11" creationId="{9EE3024A-8020-D63B-4679-F84B8BA69794}"/>
          </ac:picMkLst>
        </pc:picChg>
      </pc:sldChg>
    </pc:docChg>
  </pc:docChgLst>
  <pc:docChgLst>
    <pc:chgData name="Nick Nettleton" userId="S::nnettlet@students.kennesaw.edu::efcf14b3-72e7-47b8-bbca-2e5324eac033" providerId="AD" clId="Web-{A18D590E-E099-B956-4946-6A0255E9E3E7}"/>
    <pc:docChg chg="addSld delSld modSld">
      <pc:chgData name="Nick Nettleton" userId="S::nnettlet@students.kennesaw.edu::efcf14b3-72e7-47b8-bbca-2e5324eac033" providerId="AD" clId="Web-{A18D590E-E099-B956-4946-6A0255E9E3E7}" dt="2024-03-23T19:58:37.467" v="256" actId="1076"/>
      <pc:docMkLst>
        <pc:docMk/>
      </pc:docMkLst>
      <pc:sldChg chg="addSp delSp modSp">
        <pc:chgData name="Nick Nettleton" userId="S::nnettlet@students.kennesaw.edu::efcf14b3-72e7-47b8-bbca-2e5324eac033" providerId="AD" clId="Web-{A18D590E-E099-B956-4946-6A0255E9E3E7}" dt="2024-03-23T19:56:30.104" v="218" actId="14100"/>
        <pc:sldMkLst>
          <pc:docMk/>
          <pc:sldMk cId="2322373515" sldId="258"/>
        </pc:sldMkLst>
        <pc:spChg chg="mod">
          <ac:chgData name="Nick Nettleton" userId="S::nnettlet@students.kennesaw.edu::efcf14b3-72e7-47b8-bbca-2e5324eac033" providerId="AD" clId="Web-{A18D590E-E099-B956-4946-6A0255E9E3E7}" dt="2024-03-23T19:56:30.104" v="218" actId="14100"/>
          <ac:spMkLst>
            <pc:docMk/>
            <pc:sldMk cId="2322373515" sldId="258"/>
            <ac:spMk id="3" creationId="{423E1C45-A66A-D9EA-3463-FB61F3778DBF}"/>
          </ac:spMkLst>
        </pc:spChg>
        <pc:picChg chg="del">
          <ac:chgData name="Nick Nettleton" userId="S::nnettlet@students.kennesaw.edu::efcf14b3-72e7-47b8-bbca-2e5324eac033" providerId="AD" clId="Web-{A18D590E-E099-B956-4946-6A0255E9E3E7}" dt="2024-03-23T19:09:26.138" v="51"/>
          <ac:picMkLst>
            <pc:docMk/>
            <pc:sldMk cId="2322373515" sldId="258"/>
            <ac:picMk id="4" creationId="{54B31E8A-EA0A-6197-34C4-C96FD61AA56E}"/>
          </ac:picMkLst>
        </pc:picChg>
        <pc:picChg chg="mod">
          <ac:chgData name="Nick Nettleton" userId="S::nnettlet@students.kennesaw.edu::efcf14b3-72e7-47b8-bbca-2e5324eac033" providerId="AD" clId="Web-{A18D590E-E099-B956-4946-6A0255E9E3E7}" dt="2024-03-23T19:12:22.628" v="64" actId="1076"/>
          <ac:picMkLst>
            <pc:docMk/>
            <pc:sldMk cId="2322373515" sldId="258"/>
            <ac:picMk id="5" creationId="{D2DF4AE6-42D9-52EF-42CD-4FAF7CE05D61}"/>
          </ac:picMkLst>
        </pc:picChg>
        <pc:picChg chg="add mod">
          <ac:chgData name="Nick Nettleton" userId="S::nnettlet@students.kennesaw.edu::efcf14b3-72e7-47b8-bbca-2e5324eac033" providerId="AD" clId="Web-{A18D590E-E099-B956-4946-6A0255E9E3E7}" dt="2024-03-23T19:09:30.295" v="54" actId="1076"/>
          <ac:picMkLst>
            <pc:docMk/>
            <pc:sldMk cId="2322373515" sldId="258"/>
            <ac:picMk id="6" creationId="{FF5FC268-69ED-4DF0-E75E-B11E72AAFF95}"/>
          </ac:picMkLst>
        </pc:picChg>
        <pc:picChg chg="add mod">
          <ac:chgData name="Nick Nettleton" userId="S::nnettlet@students.kennesaw.edu::efcf14b3-72e7-47b8-bbca-2e5324eac033" providerId="AD" clId="Web-{A18D590E-E099-B956-4946-6A0255E9E3E7}" dt="2024-03-23T19:09:43.248" v="56" actId="1076"/>
          <ac:picMkLst>
            <pc:docMk/>
            <pc:sldMk cId="2322373515" sldId="258"/>
            <ac:picMk id="7" creationId="{662BF3C2-142B-684A-A049-40850BED32ED}"/>
          </ac:picMkLst>
        </pc:picChg>
        <pc:picChg chg="mod">
          <ac:chgData name="Nick Nettleton" userId="S::nnettlet@students.kennesaw.edu::efcf14b3-72e7-47b8-bbca-2e5324eac033" providerId="AD" clId="Web-{A18D590E-E099-B956-4946-6A0255E9E3E7}" dt="2024-03-23T19:12:23.753" v="65" actId="1076"/>
          <ac:picMkLst>
            <pc:docMk/>
            <pc:sldMk cId="2322373515" sldId="258"/>
            <ac:picMk id="9" creationId="{9E3BEBE9-92D8-4CE5-4E5D-4346EADBC21A}"/>
          </ac:picMkLst>
        </pc:picChg>
        <pc:picChg chg="add del mod">
          <ac:chgData name="Nick Nettleton" userId="S::nnettlet@students.kennesaw.edu::efcf14b3-72e7-47b8-bbca-2e5324eac033" providerId="AD" clId="Web-{A18D590E-E099-B956-4946-6A0255E9E3E7}" dt="2024-03-23T19:45:41.692" v="187"/>
          <ac:picMkLst>
            <pc:docMk/>
            <pc:sldMk cId="2322373515" sldId="258"/>
            <ac:picMk id="10" creationId="{20963191-2600-6A30-E987-52A920E8B782}"/>
          </ac:picMkLst>
        </pc:picChg>
        <pc:picChg chg="add mod">
          <ac:chgData name="Nick Nettleton" userId="S::nnettlet@students.kennesaw.edu::efcf14b3-72e7-47b8-bbca-2e5324eac033" providerId="AD" clId="Web-{A18D590E-E099-B956-4946-6A0255E9E3E7}" dt="2024-03-23T19:45:46.255" v="192" actId="1076"/>
          <ac:picMkLst>
            <pc:docMk/>
            <pc:sldMk cId="2322373515" sldId="258"/>
            <ac:picMk id="11" creationId="{D95BC67D-72DC-ECC7-717C-3FFC449BB961}"/>
          </ac:picMkLst>
        </pc:picChg>
      </pc:sldChg>
      <pc:sldChg chg="modSp">
        <pc:chgData name="Nick Nettleton" userId="S::nnettlet@students.kennesaw.edu::efcf14b3-72e7-47b8-bbca-2e5324eac033" providerId="AD" clId="Web-{A18D590E-E099-B956-4946-6A0255E9E3E7}" dt="2024-03-23T19:20:54.067" v="160" actId="14100"/>
        <pc:sldMkLst>
          <pc:docMk/>
          <pc:sldMk cId="2067804352" sldId="259"/>
        </pc:sldMkLst>
        <pc:spChg chg="mod">
          <ac:chgData name="Nick Nettleton" userId="S::nnettlet@students.kennesaw.edu::efcf14b3-72e7-47b8-bbca-2e5324eac033" providerId="AD" clId="Web-{A18D590E-E099-B956-4946-6A0255E9E3E7}" dt="2024-03-23T19:20:54.067" v="160" actId="14100"/>
          <ac:spMkLst>
            <pc:docMk/>
            <pc:sldMk cId="2067804352" sldId="259"/>
            <ac:spMk id="3" creationId="{7BEE816A-EC3F-2E39-AE73-DC1BF161B6C1}"/>
          </ac:spMkLst>
        </pc:spChg>
      </pc:sldChg>
      <pc:sldChg chg="del">
        <pc:chgData name="Nick Nettleton" userId="S::nnettlet@students.kennesaw.edu::efcf14b3-72e7-47b8-bbca-2e5324eac033" providerId="AD" clId="Web-{A18D590E-E099-B956-4946-6A0255E9E3E7}" dt="2024-03-23T19:43:56.642" v="180"/>
        <pc:sldMkLst>
          <pc:docMk/>
          <pc:sldMk cId="3802567218" sldId="260"/>
        </pc:sldMkLst>
      </pc:sldChg>
      <pc:sldChg chg="modSp">
        <pc:chgData name="Nick Nettleton" userId="S::nnettlet@students.kennesaw.edu::efcf14b3-72e7-47b8-bbca-2e5324eac033" providerId="AD" clId="Web-{A18D590E-E099-B956-4946-6A0255E9E3E7}" dt="2024-03-23T19:16:49.231" v="142" actId="1076"/>
        <pc:sldMkLst>
          <pc:docMk/>
          <pc:sldMk cId="120137394" sldId="261"/>
        </pc:sldMkLst>
        <pc:spChg chg="mod">
          <ac:chgData name="Nick Nettleton" userId="S::nnettlet@students.kennesaw.edu::efcf14b3-72e7-47b8-bbca-2e5324eac033" providerId="AD" clId="Web-{A18D590E-E099-B956-4946-6A0255E9E3E7}" dt="2024-03-23T19:16:49.231" v="142" actId="1076"/>
          <ac:spMkLst>
            <pc:docMk/>
            <pc:sldMk cId="120137394" sldId="261"/>
            <ac:spMk id="3" creationId="{0568C06A-01AB-E1A5-5EA4-905FFF6EA67A}"/>
          </ac:spMkLst>
        </pc:spChg>
      </pc:sldChg>
      <pc:sldChg chg="addSp delSp modSp mod setBg">
        <pc:chgData name="Nick Nettleton" userId="S::nnettlet@students.kennesaw.edu::efcf14b3-72e7-47b8-bbca-2e5324eac033" providerId="AD" clId="Web-{A18D590E-E099-B956-4946-6A0255E9E3E7}" dt="2024-03-23T19:23:33.244" v="169"/>
        <pc:sldMkLst>
          <pc:docMk/>
          <pc:sldMk cId="3211058293" sldId="262"/>
        </pc:sldMkLst>
        <pc:spChg chg="mod">
          <ac:chgData name="Nick Nettleton" userId="S::nnettlet@students.kennesaw.edu::efcf14b3-72e7-47b8-bbca-2e5324eac033" providerId="AD" clId="Web-{A18D590E-E099-B956-4946-6A0255E9E3E7}" dt="2024-03-23T19:22:55.508" v="164"/>
          <ac:spMkLst>
            <pc:docMk/>
            <pc:sldMk cId="3211058293" sldId="262"/>
            <ac:spMk id="2" creationId="{9B610A22-FB0D-D539-6F1A-6E200D43BC6A}"/>
          </ac:spMkLst>
        </pc:spChg>
        <pc:spChg chg="mod">
          <ac:chgData name="Nick Nettleton" userId="S::nnettlet@students.kennesaw.edu::efcf14b3-72e7-47b8-bbca-2e5324eac033" providerId="AD" clId="Web-{A18D590E-E099-B956-4946-6A0255E9E3E7}" dt="2024-03-23T19:22:55.508" v="164"/>
          <ac:spMkLst>
            <pc:docMk/>
            <pc:sldMk cId="3211058293" sldId="262"/>
            <ac:spMk id="3" creationId="{D94E104C-52F9-64BF-B975-372EA13997CD}"/>
          </ac:spMkLst>
        </pc:spChg>
        <pc:spChg chg="add del mod">
          <ac:chgData name="Nick Nettleton" userId="S::nnettlet@students.kennesaw.edu::efcf14b3-72e7-47b8-bbca-2e5324eac033" providerId="AD" clId="Web-{A18D590E-E099-B956-4946-6A0255E9E3E7}" dt="2024-03-23T19:23:33.244" v="169"/>
          <ac:spMkLst>
            <pc:docMk/>
            <pc:sldMk cId="3211058293" sldId="262"/>
            <ac:spMk id="4" creationId="{2D9CE8ED-9A4E-EDA0-BE2B-DDE20829CBCF}"/>
          </ac:spMkLst>
        </pc:spChg>
        <pc:spChg chg="add del">
          <ac:chgData name="Nick Nettleton" userId="S::nnettlet@students.kennesaw.edu::efcf14b3-72e7-47b8-bbca-2e5324eac033" providerId="AD" clId="Web-{A18D590E-E099-B956-4946-6A0255E9E3E7}" dt="2024-03-23T19:22:55.492" v="163"/>
          <ac:spMkLst>
            <pc:docMk/>
            <pc:sldMk cId="3211058293" sldId="262"/>
            <ac:spMk id="9" creationId="{9F7D5CDA-D291-4307-BF55-1381FED29634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22:55.508" v="164"/>
          <ac:spMkLst>
            <pc:docMk/>
            <pc:sldMk cId="3211058293" sldId="262"/>
            <ac:spMk id="11" creationId="{E81BF4F6-F2CF-4984-9D14-D6966D92F99F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22:55.508" v="164"/>
          <ac:spMkLst>
            <pc:docMk/>
            <pc:sldMk cId="3211058293" sldId="262"/>
            <ac:spMk id="12" creationId="{C0763A76-9F1C-4FC5-82B7-DD475DA461B2}"/>
          </ac:spMkLst>
        </pc:spChg>
        <pc:picChg chg="add del">
          <ac:chgData name="Nick Nettleton" userId="S::nnettlet@students.kennesaw.edu::efcf14b3-72e7-47b8-bbca-2e5324eac033" providerId="AD" clId="Web-{A18D590E-E099-B956-4946-6A0255E9E3E7}" dt="2024-03-23T19:22:55.492" v="163"/>
          <ac:picMkLst>
            <pc:docMk/>
            <pc:sldMk cId="3211058293" sldId="262"/>
            <ac:picMk id="5" creationId="{66ABF698-10F8-8210-274A-C3F9890C832C}"/>
          </ac:picMkLst>
        </pc:picChg>
        <pc:picChg chg="add mod">
          <ac:chgData name="Nick Nettleton" userId="S::nnettlet@students.kennesaw.edu::efcf14b3-72e7-47b8-bbca-2e5324eac033" providerId="AD" clId="Web-{A18D590E-E099-B956-4946-6A0255E9E3E7}" dt="2024-03-23T19:23:27.368" v="166"/>
          <ac:picMkLst>
            <pc:docMk/>
            <pc:sldMk cId="3211058293" sldId="262"/>
            <ac:picMk id="13" creationId="{434A81C3-27A9-C3BE-749C-318964B2B243}"/>
          </ac:picMkLst>
        </pc:picChg>
      </pc:sldChg>
      <pc:sldChg chg="addSp modSp mod setBg">
        <pc:chgData name="Nick Nettleton" userId="S::nnettlet@students.kennesaw.edu::efcf14b3-72e7-47b8-bbca-2e5324eac033" providerId="AD" clId="Web-{A18D590E-E099-B956-4946-6A0255E9E3E7}" dt="2024-03-23T19:57:09.699" v="222" actId="20577"/>
        <pc:sldMkLst>
          <pc:docMk/>
          <pc:sldMk cId="1462676987" sldId="268"/>
        </pc:sldMkLst>
        <pc:spChg chg="mod">
          <ac:chgData name="Nick Nettleton" userId="S::nnettlet@students.kennesaw.edu::efcf14b3-72e7-47b8-bbca-2e5324eac033" providerId="AD" clId="Web-{A18D590E-E099-B956-4946-6A0255E9E3E7}" dt="2024-03-23T19:22:18.444" v="161"/>
          <ac:spMkLst>
            <pc:docMk/>
            <pc:sldMk cId="1462676987" sldId="268"/>
            <ac:spMk id="2" creationId="{DA46484E-3BCE-64FD-7B7C-8C16A033AFEB}"/>
          </ac:spMkLst>
        </pc:spChg>
        <pc:spChg chg="mod">
          <ac:chgData name="Nick Nettleton" userId="S::nnettlet@students.kennesaw.edu::efcf14b3-72e7-47b8-bbca-2e5324eac033" providerId="AD" clId="Web-{A18D590E-E099-B956-4946-6A0255E9E3E7}" dt="2024-03-23T19:57:09.699" v="222" actId="20577"/>
          <ac:spMkLst>
            <pc:docMk/>
            <pc:sldMk cId="1462676987" sldId="268"/>
            <ac:spMk id="3" creationId="{071A9441-C29E-B7F5-9284-7D26636ABA18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22:18.444" v="161"/>
          <ac:spMkLst>
            <pc:docMk/>
            <pc:sldMk cId="1462676987" sldId="268"/>
            <ac:spMk id="9" creationId="{C0763A76-9F1C-4FC5-82B7-DD475DA461B2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22:18.444" v="161"/>
          <ac:spMkLst>
            <pc:docMk/>
            <pc:sldMk cId="1462676987" sldId="268"/>
            <ac:spMk id="11" creationId="{E81BF4F6-F2CF-4984-9D14-D6966D92F99F}"/>
          </ac:spMkLst>
        </pc:spChg>
        <pc:picChg chg="add">
          <ac:chgData name="Nick Nettleton" userId="S::nnettlet@students.kennesaw.edu::efcf14b3-72e7-47b8-bbca-2e5324eac033" providerId="AD" clId="Web-{A18D590E-E099-B956-4946-6A0255E9E3E7}" dt="2024-03-23T19:22:18.444" v="161"/>
          <ac:picMkLst>
            <pc:docMk/>
            <pc:sldMk cId="1462676987" sldId="268"/>
            <ac:picMk id="5" creationId="{342B0848-058B-8F83-7FB4-B422352D8405}"/>
          </ac:picMkLst>
        </pc:picChg>
      </pc:sldChg>
      <pc:sldChg chg="addSp modSp mod setBg">
        <pc:chgData name="Nick Nettleton" userId="S::nnettlet@students.kennesaw.edu::efcf14b3-72e7-47b8-bbca-2e5324eac033" providerId="AD" clId="Web-{A18D590E-E099-B956-4946-6A0255E9E3E7}" dt="2024-03-23T19:58:37.467" v="256" actId="1076"/>
        <pc:sldMkLst>
          <pc:docMk/>
          <pc:sldMk cId="3652515843" sldId="269"/>
        </pc:sldMkLst>
        <pc:spChg chg="mod">
          <ac:chgData name="Nick Nettleton" userId="S::nnettlet@students.kennesaw.edu::efcf14b3-72e7-47b8-bbca-2e5324eac033" providerId="AD" clId="Web-{A18D590E-E099-B956-4946-6A0255E9E3E7}" dt="2024-03-23T19:43:13.860" v="176"/>
          <ac:spMkLst>
            <pc:docMk/>
            <pc:sldMk cId="3652515843" sldId="269"/>
            <ac:spMk id="2" creationId="{FD22B9C0-7DFA-CE2C-1C9E-EF144DE604A1}"/>
          </ac:spMkLst>
        </pc:spChg>
        <pc:spChg chg="mod">
          <ac:chgData name="Nick Nettleton" userId="S::nnettlet@students.kennesaw.edu::efcf14b3-72e7-47b8-bbca-2e5324eac033" providerId="AD" clId="Web-{A18D590E-E099-B956-4946-6A0255E9E3E7}" dt="2024-03-23T19:58:21.795" v="253" actId="20577"/>
          <ac:spMkLst>
            <pc:docMk/>
            <pc:sldMk cId="3652515843" sldId="269"/>
            <ac:spMk id="3" creationId="{F09D544B-700B-2FE6-D3C0-B86642807A29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43:13.860" v="176"/>
          <ac:spMkLst>
            <pc:docMk/>
            <pc:sldMk cId="3652515843" sldId="269"/>
            <ac:spMk id="10" creationId="{352BEC0E-22F8-46D0-9632-375DB541B06C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43:13.860" v="176"/>
          <ac:spMkLst>
            <pc:docMk/>
            <pc:sldMk cId="3652515843" sldId="269"/>
            <ac:spMk id="12" creationId="{3FCFB1DE-0B7E-48CC-BA90-B2AB0889F9D6}"/>
          </ac:spMkLst>
        </pc:spChg>
        <pc:picChg chg="add mod">
          <ac:chgData name="Nick Nettleton" userId="S::nnettlet@students.kennesaw.edu::efcf14b3-72e7-47b8-bbca-2e5324eac033" providerId="AD" clId="Web-{A18D590E-E099-B956-4946-6A0255E9E3E7}" dt="2024-03-23T19:58:37.467" v="256" actId="1076"/>
          <ac:picMkLst>
            <pc:docMk/>
            <pc:sldMk cId="3652515843" sldId="269"/>
            <ac:picMk id="4" creationId="{436F97E5-68F3-3184-BD75-D5CE06C95E1F}"/>
          </ac:picMkLst>
        </pc:picChg>
        <pc:picChg chg="mod">
          <ac:chgData name="Nick Nettleton" userId="S::nnettlet@students.kennesaw.edu::efcf14b3-72e7-47b8-bbca-2e5324eac033" providerId="AD" clId="Web-{A18D590E-E099-B956-4946-6A0255E9E3E7}" dt="2024-03-23T19:43:22.532" v="178" actId="1076"/>
          <ac:picMkLst>
            <pc:docMk/>
            <pc:sldMk cId="3652515843" sldId="269"/>
            <ac:picMk id="5" creationId="{D77399A3-2883-5510-3F29-19B54DDE1DB7}"/>
          </ac:picMkLst>
        </pc:picChg>
      </pc:sldChg>
      <pc:sldChg chg="addSp modSp new mod setBg">
        <pc:chgData name="Nick Nettleton" userId="S::nnettlet@students.kennesaw.edu::efcf14b3-72e7-47b8-bbca-2e5324eac033" providerId="AD" clId="Web-{A18D590E-E099-B956-4946-6A0255E9E3E7}" dt="2024-03-23T19:55:48.806" v="216" actId="1076"/>
        <pc:sldMkLst>
          <pc:docMk/>
          <pc:sldMk cId="2702122993" sldId="270"/>
        </pc:sldMkLst>
        <pc:spChg chg="mod">
          <ac:chgData name="Nick Nettleton" userId="S::nnettlet@students.kennesaw.edu::efcf14b3-72e7-47b8-bbca-2e5324eac033" providerId="AD" clId="Web-{A18D590E-E099-B956-4946-6A0255E9E3E7}" dt="2024-03-23T19:14:40.898" v="101"/>
          <ac:spMkLst>
            <pc:docMk/>
            <pc:sldMk cId="2702122993" sldId="270"/>
            <ac:spMk id="2" creationId="{5D4E0F6E-90F5-4513-D72C-6E05B2492D52}"/>
          </ac:spMkLst>
        </pc:spChg>
        <pc:spChg chg="mod">
          <ac:chgData name="Nick Nettleton" userId="S::nnettlet@students.kennesaw.edu::efcf14b3-72e7-47b8-bbca-2e5324eac033" providerId="AD" clId="Web-{A18D590E-E099-B956-4946-6A0255E9E3E7}" dt="2024-03-23T19:55:44.446" v="214" actId="14100"/>
          <ac:spMkLst>
            <pc:docMk/>
            <pc:sldMk cId="2702122993" sldId="270"/>
            <ac:spMk id="3" creationId="{3B64761B-516E-D9F4-A0A3-B2A673154172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14:40.898" v="101"/>
          <ac:spMkLst>
            <pc:docMk/>
            <pc:sldMk cId="2702122993" sldId="270"/>
            <ac:spMk id="9" creationId="{C0763A76-9F1C-4FC5-82B7-DD475DA461B2}"/>
          </ac:spMkLst>
        </pc:spChg>
        <pc:spChg chg="add">
          <ac:chgData name="Nick Nettleton" userId="S::nnettlet@students.kennesaw.edu::efcf14b3-72e7-47b8-bbca-2e5324eac033" providerId="AD" clId="Web-{A18D590E-E099-B956-4946-6A0255E9E3E7}" dt="2024-03-23T19:14:40.898" v="101"/>
          <ac:spMkLst>
            <pc:docMk/>
            <pc:sldMk cId="2702122993" sldId="270"/>
            <ac:spMk id="11" creationId="{E81BF4F6-F2CF-4984-9D14-D6966D92F99F}"/>
          </ac:spMkLst>
        </pc:spChg>
        <pc:picChg chg="add mod">
          <ac:chgData name="Nick Nettleton" userId="S::nnettlet@students.kennesaw.edu::efcf14b3-72e7-47b8-bbca-2e5324eac033" providerId="AD" clId="Web-{A18D590E-E099-B956-4946-6A0255E9E3E7}" dt="2024-03-23T19:55:48.806" v="216" actId="1076"/>
          <ac:picMkLst>
            <pc:docMk/>
            <pc:sldMk cId="2702122993" sldId="270"/>
            <ac:picMk id="4" creationId="{8EAAD269-593F-5743-FA75-4FE1B9AB56FA}"/>
          </ac:picMkLst>
        </pc:picChg>
        <pc:picChg chg="add">
          <ac:chgData name="Nick Nettleton" userId="S::nnettlet@students.kennesaw.edu::efcf14b3-72e7-47b8-bbca-2e5324eac033" providerId="AD" clId="Web-{A18D590E-E099-B956-4946-6A0255E9E3E7}" dt="2024-03-23T19:14:40.898" v="101"/>
          <ac:picMkLst>
            <pc:docMk/>
            <pc:sldMk cId="2702122993" sldId="270"/>
            <ac:picMk id="5" creationId="{E2775665-54ED-2217-41AA-303F64B06229}"/>
          </ac:picMkLst>
        </pc:picChg>
      </pc:sldChg>
    </pc:docChg>
  </pc:docChgLst>
  <pc:docChgLst>
    <pc:chgData name="Merrick McPherson" userId="S::mmcphe13@students.kennesaw.edu::f1c78387-fe41-4672-8466-efdd37f2432d" providerId="AD" clId="Web-{CABCEA34-E708-2176-A33F-2E44F3B96726}"/>
    <pc:docChg chg="delSld modSld sldOrd">
      <pc:chgData name="Merrick McPherson" userId="S::mmcphe13@students.kennesaw.edu::f1c78387-fe41-4672-8466-efdd37f2432d" providerId="AD" clId="Web-{CABCEA34-E708-2176-A33F-2E44F3B96726}" dt="2024-03-22T20:06:42.003" v="642"/>
      <pc:docMkLst>
        <pc:docMk/>
      </pc:docMkLst>
      <pc:sldChg chg="modSp">
        <pc:chgData name="Merrick McPherson" userId="S::mmcphe13@students.kennesaw.edu::f1c78387-fe41-4672-8466-efdd37f2432d" providerId="AD" clId="Web-{CABCEA34-E708-2176-A33F-2E44F3B96726}" dt="2024-03-22T19:56:41.423" v="547" actId="1076"/>
        <pc:sldMkLst>
          <pc:docMk/>
          <pc:sldMk cId="109857222" sldId="256"/>
        </pc:sldMkLst>
        <pc:spChg chg="mod">
          <ac:chgData name="Merrick McPherson" userId="S::mmcphe13@students.kennesaw.edu::f1c78387-fe41-4672-8466-efdd37f2432d" providerId="AD" clId="Web-{CABCEA34-E708-2176-A33F-2E44F3B96726}" dt="2024-03-22T19:56:41.423" v="54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Merrick McPherson" userId="S::mmcphe13@students.kennesaw.edu::f1c78387-fe41-4672-8466-efdd37f2432d" providerId="AD" clId="Web-{CABCEA34-E708-2176-A33F-2E44F3B96726}" dt="2024-03-22T20:05:23.593" v="641" actId="1076"/>
        <pc:sldMkLst>
          <pc:docMk/>
          <pc:sldMk cId="329918089" sldId="257"/>
        </pc:sldMkLst>
        <pc:spChg chg="mod">
          <ac:chgData name="Merrick McPherson" userId="S::mmcphe13@students.kennesaw.edu::f1c78387-fe41-4672-8466-efdd37f2432d" providerId="AD" clId="Web-{CABCEA34-E708-2176-A33F-2E44F3B96726}" dt="2024-03-22T20:05:23.593" v="641" actId="1076"/>
          <ac:spMkLst>
            <pc:docMk/>
            <pc:sldMk cId="329918089" sldId="257"/>
            <ac:spMk id="2" creationId="{2EEA4055-BDC0-964E-287B-11F4F2CD3D34}"/>
          </ac:spMkLst>
        </pc:spChg>
        <pc:spChg chg="mod">
          <ac:chgData name="Merrick McPherson" userId="S::mmcphe13@students.kennesaw.edu::f1c78387-fe41-4672-8466-efdd37f2432d" providerId="AD" clId="Web-{CABCEA34-E708-2176-A33F-2E44F3B96726}" dt="2024-03-22T20:05:20.717" v="640" actId="20577"/>
          <ac:spMkLst>
            <pc:docMk/>
            <pc:sldMk cId="329918089" sldId="257"/>
            <ac:spMk id="3" creationId="{BAC9ABBB-6F3D-5B16-B5B0-C690D531C921}"/>
          </ac:spMkLst>
        </pc:spChg>
        <pc:spChg chg="add del mod">
          <ac:chgData name="Merrick McPherson" userId="S::mmcphe13@students.kennesaw.edu::f1c78387-fe41-4672-8466-efdd37f2432d" providerId="AD" clId="Web-{CABCEA34-E708-2176-A33F-2E44F3B96726}" dt="2024-03-22T20:02:18.973" v="582"/>
          <ac:spMkLst>
            <pc:docMk/>
            <pc:sldMk cId="329918089" sldId="257"/>
            <ac:spMk id="7" creationId="{05B913CD-A265-3EE0-1C45-C9D335BDE835}"/>
          </ac:spMkLst>
        </pc:spChg>
        <pc:spChg chg="add del mod">
          <ac:chgData name="Merrick McPherson" userId="S::mmcphe13@students.kennesaw.edu::f1c78387-fe41-4672-8466-efdd37f2432d" providerId="AD" clId="Web-{CABCEA34-E708-2176-A33F-2E44F3B96726}" dt="2024-03-22T20:02:02.535" v="575"/>
          <ac:spMkLst>
            <pc:docMk/>
            <pc:sldMk cId="329918089" sldId="257"/>
            <ac:spMk id="10" creationId="{394969BC-C02B-F904-18CF-1C255ED2556E}"/>
          </ac:spMkLst>
        </pc:spChg>
        <pc:spChg chg="add del">
          <ac:chgData name="Merrick McPherson" userId="S::mmcphe13@students.kennesaw.edu::f1c78387-fe41-4672-8466-efdd37f2432d" providerId="AD" clId="Web-{CABCEA34-E708-2176-A33F-2E44F3B96726}" dt="2024-03-22T20:04:12.886" v="632"/>
          <ac:spMkLst>
            <pc:docMk/>
            <pc:sldMk cId="329918089" sldId="257"/>
            <ac:spMk id="20" creationId="{979E27D9-03C7-44E2-9FF8-15D0C8506AF7}"/>
          </ac:spMkLst>
        </pc:spChg>
        <pc:spChg chg="add del">
          <ac:chgData name="Merrick McPherson" userId="S::mmcphe13@students.kennesaw.edu::f1c78387-fe41-4672-8466-efdd37f2432d" providerId="AD" clId="Web-{CABCEA34-E708-2176-A33F-2E44F3B96726}" dt="2024-03-22T20:04:12.886" v="632"/>
          <ac:spMkLst>
            <pc:docMk/>
            <pc:sldMk cId="329918089" sldId="257"/>
            <ac:spMk id="22" creationId="{EEBF1590-3B36-48EE-A89D-3B6F3CB256AB}"/>
          </ac:spMkLst>
        </pc:spChg>
        <pc:spChg chg="add del">
          <ac:chgData name="Merrick McPherson" userId="S::mmcphe13@students.kennesaw.edu::f1c78387-fe41-4672-8466-efdd37f2432d" providerId="AD" clId="Web-{CABCEA34-E708-2176-A33F-2E44F3B96726}" dt="2024-03-22T20:04:12.886" v="632"/>
          <ac:spMkLst>
            <pc:docMk/>
            <pc:sldMk cId="329918089" sldId="257"/>
            <ac:spMk id="24" creationId="{AC8F6C8C-AB5A-4548-942D-E3FD40ACBC49}"/>
          </ac:spMkLst>
        </pc:sp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4" creationId="{EA09634C-8D43-E90C-EEB1-6BA096AA94F1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5" creationId="{F4629733-F646-AE2A-9A55-62533A8F2D97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6" creationId="{D477DB18-0986-CF20-465E-F9017AE9B62F}"/>
          </ac:picMkLst>
        </pc:picChg>
        <pc:picChg chg="add del mod">
          <ac:chgData name="Merrick McPherson" userId="S::mmcphe13@students.kennesaw.edu::f1c78387-fe41-4672-8466-efdd37f2432d" providerId="AD" clId="Web-{CABCEA34-E708-2176-A33F-2E44F3B96726}" dt="2024-03-22T20:03:51.322" v="622"/>
          <ac:picMkLst>
            <pc:docMk/>
            <pc:sldMk cId="329918089" sldId="257"/>
            <ac:picMk id="9" creationId="{41116DD0-8516-2C94-6E0C-C7247A585369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12" creationId="{C422E182-E45B-2101-94DB-2068125557B1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13" creationId="{9AC9CAD9-7AA2-3CED-CF24-C6112C3201B2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14" creationId="{440FE8D7-B420-BE22-2CDD-2301F822E203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20:04:12.886" v="632"/>
          <ac:picMkLst>
            <pc:docMk/>
            <pc:sldMk cId="329918089" sldId="257"/>
            <ac:picMk id="15" creationId="{F68D4AFD-2C53-7BF2-29CA-D1F184D9D999}"/>
          </ac:picMkLst>
        </pc:picChg>
      </pc:sldChg>
      <pc:sldChg chg="addSp delSp modSp mod setBg">
        <pc:chgData name="Merrick McPherson" userId="S::mmcphe13@students.kennesaw.edu::f1c78387-fe41-4672-8466-efdd37f2432d" providerId="AD" clId="Web-{CABCEA34-E708-2176-A33F-2E44F3B96726}" dt="2024-03-22T19:49:58.104" v="324" actId="20577"/>
        <pc:sldMkLst>
          <pc:docMk/>
          <pc:sldMk cId="2322373515" sldId="258"/>
        </pc:sldMkLst>
        <pc:spChg chg="mod">
          <ac:chgData name="Merrick McPherson" userId="S::mmcphe13@students.kennesaw.edu::f1c78387-fe41-4672-8466-efdd37f2432d" providerId="AD" clId="Web-{CABCEA34-E708-2176-A33F-2E44F3B96726}" dt="2024-03-22T19:49:58.104" v="324" actId="20577"/>
          <ac:spMkLst>
            <pc:docMk/>
            <pc:sldMk cId="2322373515" sldId="258"/>
            <ac:spMk id="2" creationId="{962FC800-002A-1B6E-E024-EB3B17A7B3C2}"/>
          </ac:spMkLst>
        </pc:spChg>
        <pc:spChg chg="mod or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3" creationId="{423E1C45-A66A-D9EA-3463-FB61F3778DBF}"/>
          </ac:spMkLst>
        </pc:spChg>
        <pc:spChg chg="add del mod">
          <ac:chgData name="Merrick McPherson" userId="S::mmcphe13@students.kennesaw.edu::f1c78387-fe41-4672-8466-efdd37f2432d" providerId="AD" clId="Web-{CABCEA34-E708-2176-A33F-2E44F3B96726}" dt="2024-03-22T19:38:04.252" v="207"/>
          <ac:spMkLst>
            <pc:docMk/>
            <pc:sldMk cId="2322373515" sldId="258"/>
            <ac:spMk id="6" creationId="{E7B7E339-6F28-F1AE-650C-12FF417BEB12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14" creationId="{50D1C5B3-B60D-4696-AE60-100D5EC8AB5D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16" creationId="{5184EE59-3061-456B-9FB5-98A8E0E74B02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18" creationId="{F7E07B5E-9FB5-4C91-8BE4-6167EB58D0A7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20" creationId="{37524947-EB09-4DD9-973B-9F75BBCD7269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22" creationId="{D30C8E25-2DD1-45C6-9F04-0F0CBF666021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39:42.398" v="223"/>
          <ac:spMkLst>
            <pc:docMk/>
            <pc:sldMk cId="2322373515" sldId="258"/>
            <ac:spMk id="24" creationId="{BC57EA3C-C239-4132-A618-5CBE9F896B2F}"/>
          </ac:spMkLst>
        </pc:spChg>
        <pc:picChg chg="add mod ord">
          <ac:chgData name="Merrick McPherson" userId="S::mmcphe13@students.kennesaw.edu::f1c78387-fe41-4672-8466-efdd37f2432d" providerId="AD" clId="Web-{CABCEA34-E708-2176-A33F-2E44F3B96726}" dt="2024-03-22T19:39:42.398" v="223"/>
          <ac:picMkLst>
            <pc:docMk/>
            <pc:sldMk cId="2322373515" sldId="258"/>
            <ac:picMk id="4" creationId="{54B31E8A-EA0A-6197-34C4-C96FD61AA56E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19:39:42.398" v="223"/>
          <ac:picMkLst>
            <pc:docMk/>
            <pc:sldMk cId="2322373515" sldId="258"/>
            <ac:picMk id="5" creationId="{D2DF4AE6-42D9-52EF-42CD-4FAF7CE05D61}"/>
          </ac:picMkLst>
        </pc:picChg>
        <pc:picChg chg="add mod">
          <ac:chgData name="Merrick McPherson" userId="S::mmcphe13@students.kennesaw.edu::f1c78387-fe41-4672-8466-efdd37f2432d" providerId="AD" clId="Web-{CABCEA34-E708-2176-A33F-2E44F3B96726}" dt="2024-03-22T19:39:42.398" v="223"/>
          <ac:picMkLst>
            <pc:docMk/>
            <pc:sldMk cId="2322373515" sldId="258"/>
            <ac:picMk id="8" creationId="{B4846935-8902-0CC6-7188-1608A2A6A439}"/>
          </ac:picMkLst>
        </pc:picChg>
        <pc:picChg chg="add mod ord">
          <ac:chgData name="Merrick McPherson" userId="S::mmcphe13@students.kennesaw.edu::f1c78387-fe41-4672-8466-efdd37f2432d" providerId="AD" clId="Web-{CABCEA34-E708-2176-A33F-2E44F3B96726}" dt="2024-03-22T19:39:42.398" v="223"/>
          <ac:picMkLst>
            <pc:docMk/>
            <pc:sldMk cId="2322373515" sldId="258"/>
            <ac:picMk id="9" creationId="{9E3BEBE9-92D8-4CE5-4E5D-4346EADBC21A}"/>
          </ac:picMkLst>
        </pc:picChg>
      </pc:sldChg>
      <pc:sldChg chg="addSp modSp mod ord setBg">
        <pc:chgData name="Merrick McPherson" userId="S::mmcphe13@students.kennesaw.edu::f1c78387-fe41-4672-8466-efdd37f2432d" providerId="AD" clId="Web-{CABCEA34-E708-2176-A33F-2E44F3B96726}" dt="2024-03-22T19:55:15.294" v="544" actId="20577"/>
        <pc:sldMkLst>
          <pc:docMk/>
          <pc:sldMk cId="2067804352" sldId="259"/>
        </pc:sldMkLst>
        <pc:spChg chg="mod">
          <ac:chgData name="Merrick McPherson" userId="S::mmcphe13@students.kennesaw.edu::f1c78387-fe41-4672-8466-efdd37f2432d" providerId="AD" clId="Web-{CABCEA34-E708-2176-A33F-2E44F3B96726}" dt="2024-03-22T19:51:21.359" v="336"/>
          <ac:spMkLst>
            <pc:docMk/>
            <pc:sldMk cId="2067804352" sldId="259"/>
            <ac:spMk id="2" creationId="{825CAA70-E60A-8867-8D92-92F3D542F558}"/>
          </ac:spMkLst>
        </pc:spChg>
        <pc:spChg chg="mod">
          <ac:chgData name="Merrick McPherson" userId="S::mmcphe13@students.kennesaw.edu::f1c78387-fe41-4672-8466-efdd37f2432d" providerId="AD" clId="Web-{CABCEA34-E708-2176-A33F-2E44F3B96726}" dt="2024-03-22T19:55:15.294" v="544" actId="20577"/>
          <ac:spMkLst>
            <pc:docMk/>
            <pc:sldMk cId="2067804352" sldId="259"/>
            <ac:spMk id="3" creationId="{7BEE816A-EC3F-2E39-AE73-DC1BF161B6C1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51:21.359" v="336"/>
          <ac:spMkLst>
            <pc:docMk/>
            <pc:sldMk cId="2067804352" sldId="259"/>
            <ac:spMk id="8" creationId="{C2554CA6-288E-4202-BC52-2E5A8F0C0AED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51:21.359" v="336"/>
          <ac:spMkLst>
            <pc:docMk/>
            <pc:sldMk cId="2067804352" sldId="259"/>
            <ac:spMk id="10" creationId="{B10BB131-AC8E-4A8E-A5D1-36260F720C3B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51:21.359" v="336"/>
          <ac:spMkLst>
            <pc:docMk/>
            <pc:sldMk cId="2067804352" sldId="259"/>
            <ac:spMk id="12" creationId="{5B7778FC-632E-4DCA-A7CB-0D7731CCF970}"/>
          </ac:spMkLst>
        </pc:spChg>
        <pc:spChg chg="add">
          <ac:chgData name="Merrick McPherson" userId="S::mmcphe13@students.kennesaw.edu::f1c78387-fe41-4672-8466-efdd37f2432d" providerId="AD" clId="Web-{CABCEA34-E708-2176-A33F-2E44F3B96726}" dt="2024-03-22T19:51:21.359" v="336"/>
          <ac:spMkLst>
            <pc:docMk/>
            <pc:sldMk cId="2067804352" sldId="259"/>
            <ac:spMk id="14" creationId="{FA23A907-97FB-4A8F-880A-DD77401C4296}"/>
          </ac:spMkLst>
        </pc:spChg>
      </pc:sldChg>
      <pc:sldChg chg="addSp delSp modSp">
        <pc:chgData name="Merrick McPherson" userId="S::mmcphe13@students.kennesaw.edu::f1c78387-fe41-4672-8466-efdd37f2432d" providerId="AD" clId="Web-{CABCEA34-E708-2176-A33F-2E44F3B96726}" dt="2024-03-22T20:06:42.003" v="642"/>
        <pc:sldMkLst>
          <pc:docMk/>
          <pc:sldMk cId="3249094863" sldId="263"/>
        </pc:sldMkLst>
        <pc:spChg chg="del">
          <ac:chgData name="Merrick McPherson" userId="S::mmcphe13@students.kennesaw.edu::f1c78387-fe41-4672-8466-efdd37f2432d" providerId="AD" clId="Web-{CABCEA34-E708-2176-A33F-2E44F3B96726}" dt="2024-03-22T20:06:42.003" v="642"/>
          <ac:spMkLst>
            <pc:docMk/>
            <pc:sldMk cId="3249094863" sldId="263"/>
            <ac:spMk id="3" creationId="{C2B3C314-E399-9875-3A05-705043C57DE3}"/>
          </ac:spMkLst>
        </pc:spChg>
        <pc:picChg chg="add mod ord">
          <ac:chgData name="Merrick McPherson" userId="S::mmcphe13@students.kennesaw.edu::f1c78387-fe41-4672-8466-efdd37f2432d" providerId="AD" clId="Web-{CABCEA34-E708-2176-A33F-2E44F3B96726}" dt="2024-03-22T20:06:42.003" v="642"/>
          <ac:picMkLst>
            <pc:docMk/>
            <pc:sldMk cId="3249094863" sldId="263"/>
            <ac:picMk id="4" creationId="{3489E733-5DA2-BE6F-9635-B8A33E63F2C3}"/>
          </ac:picMkLst>
        </pc:picChg>
      </pc:sldChg>
      <pc:sldChg chg="ord">
        <pc:chgData name="Merrick McPherson" userId="S::mmcphe13@students.kennesaw.edu::f1c78387-fe41-4672-8466-efdd37f2432d" providerId="AD" clId="Web-{CABCEA34-E708-2176-A33F-2E44F3B96726}" dt="2024-03-22T19:56:28.110" v="545"/>
        <pc:sldMkLst>
          <pc:docMk/>
          <pc:sldMk cId="312230903" sldId="266"/>
        </pc:sldMkLst>
      </pc:sldChg>
      <pc:sldChg chg="del">
        <pc:chgData name="Merrick McPherson" userId="S::mmcphe13@students.kennesaw.edu::f1c78387-fe41-4672-8466-efdd37f2432d" providerId="AD" clId="Web-{CABCEA34-E708-2176-A33F-2E44F3B96726}" dt="2024-03-22T19:56:31.407" v="546"/>
        <pc:sldMkLst>
          <pc:docMk/>
          <pc:sldMk cId="3238960814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82249-4922-48D0-BCC2-065AD7C468B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01F8A99-F8A5-4104-88B6-D55B7033AB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Bahnschrift"/>
            </a:rPr>
            <a:t>Inclusion of traditional restaurants</a:t>
          </a:r>
        </a:p>
      </dgm:t>
    </dgm:pt>
    <dgm:pt modelId="{2CFE6AD5-993A-45F6-A9BC-B85A32489B94}" type="parTrans" cxnId="{9F75540B-CB8A-44B8-8AE7-4C24F906BAD6}">
      <dgm:prSet/>
      <dgm:spPr/>
      <dgm:t>
        <a:bodyPr/>
        <a:lstStyle/>
        <a:p>
          <a:endParaRPr lang="en-US"/>
        </a:p>
      </dgm:t>
    </dgm:pt>
    <dgm:pt modelId="{BEEC578F-CDDB-444E-8774-2AB2C44CD82A}" type="sibTrans" cxnId="{9F75540B-CB8A-44B8-8AE7-4C24F906BAD6}">
      <dgm:prSet/>
      <dgm:spPr/>
      <dgm:t>
        <a:bodyPr/>
        <a:lstStyle/>
        <a:p>
          <a:endParaRPr lang="en-US"/>
        </a:p>
      </dgm:t>
    </dgm:pt>
    <dgm:pt modelId="{B642185C-1541-4243-B090-7360E3DF6C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Bahnschrift"/>
            </a:rPr>
            <a:t>Further testing of UI </a:t>
          </a:r>
        </a:p>
      </dgm:t>
    </dgm:pt>
    <dgm:pt modelId="{E6C88F5F-E6F9-440B-9271-BF036377C51D}" type="parTrans" cxnId="{845AD56E-6893-44BE-8EC2-B5E73B94F298}">
      <dgm:prSet/>
      <dgm:spPr/>
      <dgm:t>
        <a:bodyPr/>
        <a:lstStyle/>
        <a:p>
          <a:endParaRPr lang="en-US"/>
        </a:p>
      </dgm:t>
    </dgm:pt>
    <dgm:pt modelId="{84565EC3-0A5E-446E-AA2F-43FE07A7AC62}" type="sibTrans" cxnId="{845AD56E-6893-44BE-8EC2-B5E73B94F298}">
      <dgm:prSet/>
      <dgm:spPr/>
      <dgm:t>
        <a:bodyPr/>
        <a:lstStyle/>
        <a:p>
          <a:endParaRPr lang="en-US"/>
        </a:p>
      </dgm:t>
    </dgm:pt>
    <dgm:pt modelId="{1BC2576A-3A66-417C-97D4-B80C5DAF1F23}" type="pres">
      <dgm:prSet presAssocID="{CF482249-4922-48D0-BCC2-065AD7C468B3}" presName="root" presStyleCnt="0">
        <dgm:presLayoutVars>
          <dgm:dir/>
          <dgm:resizeHandles val="exact"/>
        </dgm:presLayoutVars>
      </dgm:prSet>
      <dgm:spPr/>
    </dgm:pt>
    <dgm:pt modelId="{759F5490-46ED-4A49-BB7B-084CEFF48AE5}" type="pres">
      <dgm:prSet presAssocID="{701F8A99-F8A5-4104-88B6-D55B7033AB15}" presName="compNode" presStyleCnt="0"/>
      <dgm:spPr/>
    </dgm:pt>
    <dgm:pt modelId="{97E8C424-321D-427C-8223-E7D59E68FC6A}" type="pres">
      <dgm:prSet presAssocID="{701F8A99-F8A5-4104-88B6-D55B7033AB1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0BB7A9F-4300-4F46-A771-B1EDE94B5A75}" type="pres">
      <dgm:prSet presAssocID="{701F8A99-F8A5-4104-88B6-D55B7033AB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ger and Drink"/>
        </a:ext>
      </dgm:extLst>
    </dgm:pt>
    <dgm:pt modelId="{3200D9E8-A48C-4AD7-8873-E3FF040EA226}" type="pres">
      <dgm:prSet presAssocID="{701F8A99-F8A5-4104-88B6-D55B7033AB15}" presName="spaceRect" presStyleCnt="0"/>
      <dgm:spPr/>
    </dgm:pt>
    <dgm:pt modelId="{6790A2B0-6BC6-480B-93DC-04BAA06E3DC6}" type="pres">
      <dgm:prSet presAssocID="{701F8A99-F8A5-4104-88B6-D55B7033AB15}" presName="textRect" presStyleLbl="revTx" presStyleIdx="0" presStyleCnt="2">
        <dgm:presLayoutVars>
          <dgm:chMax val="1"/>
          <dgm:chPref val="1"/>
        </dgm:presLayoutVars>
      </dgm:prSet>
      <dgm:spPr/>
    </dgm:pt>
    <dgm:pt modelId="{DED3B6DC-DEA0-47C6-8544-73C929B1F920}" type="pres">
      <dgm:prSet presAssocID="{BEEC578F-CDDB-444E-8774-2AB2C44CD82A}" presName="sibTrans" presStyleCnt="0"/>
      <dgm:spPr/>
    </dgm:pt>
    <dgm:pt modelId="{E88D3E7D-1955-4C93-BB12-7BB0691F1BD9}" type="pres">
      <dgm:prSet presAssocID="{B642185C-1541-4243-B090-7360E3DF6C2E}" presName="compNode" presStyleCnt="0"/>
      <dgm:spPr/>
    </dgm:pt>
    <dgm:pt modelId="{C080AED2-CE44-436F-AB8C-9D0E36BA17A7}" type="pres">
      <dgm:prSet presAssocID="{B642185C-1541-4243-B090-7360E3DF6C2E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780D74C-E678-463F-9E4B-E7916B7DAEBB}" type="pres">
      <dgm:prSet presAssocID="{B642185C-1541-4243-B090-7360E3DF6C2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1C00517-9417-474E-B42C-D2D73342B1E9}" type="pres">
      <dgm:prSet presAssocID="{B642185C-1541-4243-B090-7360E3DF6C2E}" presName="spaceRect" presStyleCnt="0"/>
      <dgm:spPr/>
    </dgm:pt>
    <dgm:pt modelId="{55226A7A-FAAD-4C8C-8E0F-2CE304F21787}" type="pres">
      <dgm:prSet presAssocID="{B642185C-1541-4243-B090-7360E3DF6C2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F75540B-CB8A-44B8-8AE7-4C24F906BAD6}" srcId="{CF482249-4922-48D0-BCC2-065AD7C468B3}" destId="{701F8A99-F8A5-4104-88B6-D55B7033AB15}" srcOrd="0" destOrd="0" parTransId="{2CFE6AD5-993A-45F6-A9BC-B85A32489B94}" sibTransId="{BEEC578F-CDDB-444E-8774-2AB2C44CD82A}"/>
    <dgm:cxn modelId="{E26AB237-32B3-44D4-B14C-40B71A89D2A3}" type="presOf" srcId="{CF482249-4922-48D0-BCC2-065AD7C468B3}" destId="{1BC2576A-3A66-417C-97D4-B80C5DAF1F23}" srcOrd="0" destOrd="0" presId="urn:microsoft.com/office/officeart/2018/5/layout/IconLeafLabelList"/>
    <dgm:cxn modelId="{CEC38160-88B1-4707-B411-FC3F80A5FF44}" type="presOf" srcId="{701F8A99-F8A5-4104-88B6-D55B7033AB15}" destId="{6790A2B0-6BC6-480B-93DC-04BAA06E3DC6}" srcOrd="0" destOrd="0" presId="urn:microsoft.com/office/officeart/2018/5/layout/IconLeafLabelList"/>
    <dgm:cxn modelId="{845AD56E-6893-44BE-8EC2-B5E73B94F298}" srcId="{CF482249-4922-48D0-BCC2-065AD7C468B3}" destId="{B642185C-1541-4243-B090-7360E3DF6C2E}" srcOrd="1" destOrd="0" parTransId="{E6C88F5F-E6F9-440B-9271-BF036377C51D}" sibTransId="{84565EC3-0A5E-446E-AA2F-43FE07A7AC62}"/>
    <dgm:cxn modelId="{59BB7ACB-5781-4CFD-AD07-74B288923661}" type="presOf" srcId="{B642185C-1541-4243-B090-7360E3DF6C2E}" destId="{55226A7A-FAAD-4C8C-8E0F-2CE304F21787}" srcOrd="0" destOrd="0" presId="urn:microsoft.com/office/officeart/2018/5/layout/IconLeafLabelList"/>
    <dgm:cxn modelId="{F457B332-0981-4B39-A6BE-07F13D265F0B}" type="presParOf" srcId="{1BC2576A-3A66-417C-97D4-B80C5DAF1F23}" destId="{759F5490-46ED-4A49-BB7B-084CEFF48AE5}" srcOrd="0" destOrd="0" presId="urn:microsoft.com/office/officeart/2018/5/layout/IconLeafLabelList"/>
    <dgm:cxn modelId="{80E42EAA-9E31-42FA-AECA-8E097E583719}" type="presParOf" srcId="{759F5490-46ED-4A49-BB7B-084CEFF48AE5}" destId="{97E8C424-321D-427C-8223-E7D59E68FC6A}" srcOrd="0" destOrd="0" presId="urn:microsoft.com/office/officeart/2018/5/layout/IconLeafLabelList"/>
    <dgm:cxn modelId="{B404F618-2B1C-4981-A7BB-A15B353D3560}" type="presParOf" srcId="{759F5490-46ED-4A49-BB7B-084CEFF48AE5}" destId="{A0BB7A9F-4300-4F46-A771-B1EDE94B5A75}" srcOrd="1" destOrd="0" presId="urn:microsoft.com/office/officeart/2018/5/layout/IconLeafLabelList"/>
    <dgm:cxn modelId="{AE1CEE61-1E41-463C-86E3-5C7A5B43CFF9}" type="presParOf" srcId="{759F5490-46ED-4A49-BB7B-084CEFF48AE5}" destId="{3200D9E8-A48C-4AD7-8873-E3FF040EA226}" srcOrd="2" destOrd="0" presId="urn:microsoft.com/office/officeart/2018/5/layout/IconLeafLabelList"/>
    <dgm:cxn modelId="{78F621EF-3D57-4DBE-B5AD-4FEF6AA3483F}" type="presParOf" srcId="{759F5490-46ED-4A49-BB7B-084CEFF48AE5}" destId="{6790A2B0-6BC6-480B-93DC-04BAA06E3DC6}" srcOrd="3" destOrd="0" presId="urn:microsoft.com/office/officeart/2018/5/layout/IconLeafLabelList"/>
    <dgm:cxn modelId="{B6CB6919-1362-45F2-947F-87EB9F047DC4}" type="presParOf" srcId="{1BC2576A-3A66-417C-97D4-B80C5DAF1F23}" destId="{DED3B6DC-DEA0-47C6-8544-73C929B1F920}" srcOrd="1" destOrd="0" presId="urn:microsoft.com/office/officeart/2018/5/layout/IconLeafLabelList"/>
    <dgm:cxn modelId="{C7482F01-45A1-40CB-950D-F177EF93BD89}" type="presParOf" srcId="{1BC2576A-3A66-417C-97D4-B80C5DAF1F23}" destId="{E88D3E7D-1955-4C93-BB12-7BB0691F1BD9}" srcOrd="2" destOrd="0" presId="urn:microsoft.com/office/officeart/2018/5/layout/IconLeafLabelList"/>
    <dgm:cxn modelId="{2A77F59C-AFD9-42E8-94C5-C432EF80EC1E}" type="presParOf" srcId="{E88D3E7D-1955-4C93-BB12-7BB0691F1BD9}" destId="{C080AED2-CE44-436F-AB8C-9D0E36BA17A7}" srcOrd="0" destOrd="0" presId="urn:microsoft.com/office/officeart/2018/5/layout/IconLeafLabelList"/>
    <dgm:cxn modelId="{98BF4B8C-5C9B-46E5-B443-BCC8CBBB09A4}" type="presParOf" srcId="{E88D3E7D-1955-4C93-BB12-7BB0691F1BD9}" destId="{1780D74C-E678-463F-9E4B-E7916B7DAEBB}" srcOrd="1" destOrd="0" presId="urn:microsoft.com/office/officeart/2018/5/layout/IconLeafLabelList"/>
    <dgm:cxn modelId="{A6218C44-A5C1-4380-82C1-5FDFD1793504}" type="presParOf" srcId="{E88D3E7D-1955-4C93-BB12-7BB0691F1BD9}" destId="{F1C00517-9417-474E-B42C-D2D73342B1E9}" srcOrd="2" destOrd="0" presId="urn:microsoft.com/office/officeart/2018/5/layout/IconLeafLabelList"/>
    <dgm:cxn modelId="{B51EA69C-9C97-4E32-AAE3-9EC3896866B4}" type="presParOf" srcId="{E88D3E7D-1955-4C93-BB12-7BB0691F1BD9}" destId="{55226A7A-FAAD-4C8C-8E0F-2CE304F2178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8C424-321D-427C-8223-E7D59E68FC6A}">
      <dsp:nvSpPr>
        <dsp:cNvPr id="0" name=""/>
        <dsp:cNvSpPr/>
      </dsp:nvSpPr>
      <dsp:spPr>
        <a:xfrm>
          <a:off x="225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B7A9F-4300-4F46-A771-B1EDE94B5A75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0A2B0-6BC6-480B-93DC-04BAA06E3DC6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>
              <a:latin typeface="Bahnschrift"/>
            </a:rPr>
            <a:t>Inclusion of traditional restaurants</a:t>
          </a:r>
        </a:p>
      </dsp:txBody>
      <dsp:txXfrm>
        <a:off x="1548914" y="3176402"/>
        <a:ext cx="3600000" cy="720000"/>
      </dsp:txXfrm>
    </dsp:sp>
    <dsp:sp modelId="{C080AED2-CE44-436F-AB8C-9D0E36BA17A7}">
      <dsp:nvSpPr>
        <dsp:cNvPr id="0" name=""/>
        <dsp:cNvSpPr/>
      </dsp:nvSpPr>
      <dsp:spPr>
        <a:xfrm>
          <a:off x="6480914" y="2964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0D74C-E678-463F-9E4B-E7916B7DAEBB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26A7A-FAAD-4C8C-8E0F-2CE304F21787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>
              <a:latin typeface="Bahnschrift"/>
            </a:rPr>
            <a:t>Further testing of UI </a:t>
          </a:r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E56C4-C567-4EC2-905A-8A8458886BCD}" type="datetimeFigureOut"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3EA55-9191-4954-A6E2-BBB1E1E299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3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Stripe was the easiest integration with the most features. Subscription, and universal card access. Some cards allowed for paypal.</a:t>
            </a:r>
          </a:p>
          <a:p>
            <a:r>
              <a:rPr lang="en-US">
                <a:ea typeface="Calibri"/>
                <a:cs typeface="Calibri"/>
              </a:rPr>
              <a:t>They allow you to charge all cards accepted in all of America and most parts of Europe, and have the ability to do subscription payments.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3EA55-9191-4954-A6E2-BBB1E1E2995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4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cost of a Windows server with a 32-core Intel CPU, 64GB RAM, and 1TB of storage is $</a:t>
            </a:r>
            <a:r>
              <a:rPr lang="en-US"/>
              <a:t>1198.08/month in Azure Cloud.</a:t>
            </a:r>
          </a:p>
          <a:p>
            <a:r>
              <a:rPr lang="en-US">
                <a:cs typeface="Calibri"/>
              </a:rPr>
              <a:t>This server is only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3EA55-9191-4954-A6E2-BBB1E1E2995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When PHP is run as a specific windows user, you can delegate exactly what it's allowed to do in your database. </a:t>
            </a:r>
          </a:p>
          <a:p>
            <a:r>
              <a:rPr lang="en-US">
                <a:ea typeface="Calibri"/>
                <a:cs typeface="Calibri"/>
              </a:rPr>
              <a:t>This makes </a:t>
            </a:r>
            <a:r>
              <a:rPr lang="en-US" err="1">
                <a:ea typeface="Calibri"/>
                <a:cs typeface="Calibri"/>
              </a:rPr>
              <a:t>php</a:t>
            </a:r>
            <a:r>
              <a:rPr lang="en-US">
                <a:ea typeface="Calibri"/>
                <a:cs typeface="Calibri"/>
              </a:rPr>
              <a:t> injections less likely and SQL takeover impossible.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3EA55-9191-4954-A6E2-BBB1E1E2995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0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pngall.com/application-png/download/45241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pngall.com/php-logo-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www.pngall.com/paypa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hyperlink" Target="http://www.finsmes.com/2018/12/credit-cards-vs-debit-cards-when-to-use-whic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127"/>
            <a:ext cx="9144000" cy="2387600"/>
          </a:xfrm>
        </p:spPr>
        <p:txBody>
          <a:bodyPr/>
          <a:lstStyle/>
          <a:p>
            <a:r>
              <a:rPr lang="en-US" b="1">
                <a:latin typeface="Bahnschrift"/>
                <a:cs typeface="FreesiaUPC"/>
              </a:rPr>
              <a:t>Indy-4-Kitchen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9393" y="3058179"/>
            <a:ext cx="7052235" cy="2532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Bahnschrift"/>
              </a:rPr>
              <a:t>CS4850-02 Spring 2024 </a:t>
            </a:r>
          </a:p>
          <a:p>
            <a:r>
              <a:rPr lang="en-US">
                <a:latin typeface="Bahnschrift"/>
              </a:rPr>
              <a:t>4/8/24</a:t>
            </a:r>
          </a:p>
          <a:p>
            <a:r>
              <a:rPr lang="en-US">
                <a:latin typeface="Bahnschrift"/>
              </a:rPr>
              <a:t>Merrick, Nick, and </a:t>
            </a:r>
            <a:r>
              <a:rPr lang="en-US" err="1">
                <a:latin typeface="Bahnschrift"/>
              </a:rPr>
              <a:t>Minchul</a:t>
            </a:r>
            <a:endParaRPr lang="en-US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47F5A-5E35-48F3-F8CE-FC51EEBF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55929"/>
            <a:ext cx="6894576" cy="92990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Bahnschrift"/>
              </a:rPr>
              <a:t>ReactJS Wins!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B189-A50F-8A96-C9F6-36EDAC9E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latin typeface="Bahnschrift"/>
            </a:endParaRPr>
          </a:p>
          <a:p>
            <a:endParaRPr lang="en-US" sz="2200">
              <a:latin typeface="Bahnschrift"/>
            </a:endParaRPr>
          </a:p>
          <a:p>
            <a:endParaRPr lang="en-US" sz="2200">
              <a:latin typeface="Bahnschrift"/>
            </a:endParaRPr>
          </a:p>
        </p:txBody>
      </p:sp>
      <p:pic>
        <p:nvPicPr>
          <p:cNvPr id="7" name="Picture 6" descr="A diagram with numbers and circles&#10;&#10;Description automatically generated">
            <a:extLst>
              <a:ext uri="{FF2B5EF4-FFF2-40B4-BE49-F238E27FC236}">
                <a16:creationId xmlns:a16="http://schemas.microsoft.com/office/drawing/2014/main" id="{FDE87C81-82F0-B1E9-DE50-7836BD4DA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5" y="2793585"/>
            <a:ext cx="10906027" cy="3122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77AB2-C4BE-73EA-52EB-F575E1AA7CA2}"/>
              </a:ext>
            </a:extLst>
          </p:cNvPr>
          <p:cNvSpPr txBox="1"/>
          <p:nvPr/>
        </p:nvSpPr>
        <p:spPr>
          <a:xfrm>
            <a:off x="3908146" y="5916496"/>
            <a:ext cx="4990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*Preferred JavaScript framework </a:t>
            </a:r>
          </a:p>
        </p:txBody>
      </p:sp>
    </p:spTree>
    <p:extLst>
      <p:ext uri="{BB962C8B-B14F-4D97-AF65-F5344CB8AC3E}">
        <p14:creationId xmlns:p14="http://schemas.microsoft.com/office/powerpoint/2010/main" val="31223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47F5A-5E35-48F3-F8CE-FC51EEBF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929901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Bahnschrift"/>
              </a:rPr>
              <a:t>ReactJS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he most popular libraries for React">
            <a:extLst>
              <a:ext uri="{FF2B5EF4-FFF2-40B4-BE49-F238E27FC236}">
                <a16:creationId xmlns:a16="http://schemas.microsoft.com/office/drawing/2014/main" id="{A703427E-2700-BA44-83F6-ABA861D7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22" y="1594961"/>
            <a:ext cx="4593857" cy="3021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69DCF-2B5D-9DDD-9272-245663B4156C}"/>
              </a:ext>
            </a:extLst>
          </p:cNvPr>
          <p:cNvSpPr txBox="1"/>
          <p:nvPr/>
        </p:nvSpPr>
        <p:spPr>
          <a:xfrm>
            <a:off x="6790196" y="4678374"/>
            <a:ext cx="49697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 </a:t>
            </a:r>
            <a:r>
              <a:rPr lang="en-US" sz="1000">
                <a:ea typeface="+mn-lt"/>
                <a:cs typeface="+mn-lt"/>
              </a:rPr>
              <a:t>https://www.linkedin.com/pulse/most-popular-libraries-react-vindevs-n5m9f</a:t>
            </a:r>
            <a:endParaRPr lang="en-US" sz="1000"/>
          </a:p>
        </p:txBody>
      </p:sp>
      <p:pic>
        <p:nvPicPr>
          <p:cNvPr id="6" name="Picture 5" descr="A graph of difficulty and difficulty&#10;&#10;Description automatically generated">
            <a:extLst>
              <a:ext uri="{FF2B5EF4-FFF2-40B4-BE49-F238E27FC236}">
                <a16:creationId xmlns:a16="http://schemas.microsoft.com/office/drawing/2014/main" id="{1D48B540-652D-FB66-B47A-33C12743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2" y="1537850"/>
            <a:ext cx="6258821" cy="400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AB1AE-7BC4-2BC3-52DF-39584A071FCE}"/>
              </a:ext>
            </a:extLst>
          </p:cNvPr>
          <p:cNvSpPr txBox="1"/>
          <p:nvPr/>
        </p:nvSpPr>
        <p:spPr>
          <a:xfrm>
            <a:off x="1936808" y="5638197"/>
            <a:ext cx="403342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Source: </a:t>
            </a:r>
            <a:r>
              <a:rPr lang="en-US" sz="1000">
                <a:ea typeface="+mn-lt"/>
                <a:cs typeface="+mn-lt"/>
              </a:rPr>
              <a:t>https://medium.com/@kanth.vallampati/9063dc742902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287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C5D5E-6830-DED8-F716-8B18D07B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 b="1">
                <a:latin typeface="Bahnschrift"/>
              </a:rPr>
              <a:t>Figma Dev Mode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CAD122E7-BFFB-E6A3-AF6C-BE621DCF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15" y="239642"/>
            <a:ext cx="4541282" cy="34534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BBD3-B2B9-7957-4CDE-08E23F92D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72" y="3009654"/>
            <a:ext cx="5336471" cy="23673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latin typeface="Bahnschrift"/>
            </a:endParaRPr>
          </a:p>
          <a:p>
            <a:r>
              <a:rPr lang="en-US" sz="2200">
                <a:latin typeface="Bahnschrift"/>
              </a:rPr>
              <a:t>Free to use with student email </a:t>
            </a:r>
          </a:p>
          <a:p>
            <a:r>
              <a:rPr lang="en-US" sz="2200">
                <a:latin typeface="Bahnschrift"/>
              </a:rPr>
              <a:t>UI design can be exported as code for React, html, as well as Android / IOS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390759-791C-A7D3-8856-037D8C26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70" y="3845210"/>
            <a:ext cx="5387095" cy="3012122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DB377F2-CAB8-82F3-B537-C62CF1E4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517" y="517228"/>
            <a:ext cx="1223110" cy="315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E58EB86-B727-843B-F214-FAF8572A2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865" y="3010883"/>
            <a:ext cx="1636998" cy="7504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138430-118B-2B79-544A-99E821186CE2}"/>
              </a:ext>
            </a:extLst>
          </p:cNvPr>
          <p:cNvCxnSpPr/>
          <p:nvPr/>
        </p:nvCxnSpPr>
        <p:spPr>
          <a:xfrm flipV="1">
            <a:off x="6844055" y="509494"/>
            <a:ext cx="929340" cy="181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482206-DC4E-551E-0A71-EBC2B0E35256}"/>
              </a:ext>
            </a:extLst>
          </p:cNvPr>
          <p:cNvCxnSpPr>
            <a:cxnSpLocks/>
          </p:cNvCxnSpPr>
          <p:nvPr/>
        </p:nvCxnSpPr>
        <p:spPr>
          <a:xfrm>
            <a:off x="7606055" y="3340348"/>
            <a:ext cx="989104" cy="92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D70A1DE-D5A0-2603-8829-015BE69E9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837" y="1417962"/>
            <a:ext cx="1565845" cy="299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7D953D-3233-CED7-AE78-4DAC97E4BFC5}"/>
              </a:ext>
            </a:extLst>
          </p:cNvPr>
          <p:cNvCxnSpPr>
            <a:cxnSpLocks/>
          </p:cNvCxnSpPr>
          <p:nvPr/>
        </p:nvCxnSpPr>
        <p:spPr>
          <a:xfrm flipV="1">
            <a:off x="7182721" y="1077259"/>
            <a:ext cx="595655" cy="370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5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C4CCD-3C42-2F68-A407-DD687BE5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248" y="3076133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Bahnschrift"/>
              </a:rPr>
              <a:t>Demo</a:t>
            </a:r>
          </a:p>
        </p:txBody>
      </p:sp>
      <p:pic>
        <p:nvPicPr>
          <p:cNvPr id="6" name="Graphic 5" descr="Album">
            <a:extLst>
              <a:ext uri="{FF2B5EF4-FFF2-40B4-BE49-F238E27FC236}">
                <a16:creationId xmlns:a16="http://schemas.microsoft.com/office/drawing/2014/main" id="{5664C73F-FC4C-FDAA-47FB-DAB0D5062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394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73434-0D8C-1EE2-48AA-540DD909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Bahnschrift"/>
              </a:rPr>
              <a:t>Future Plans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668BAD-E4F7-5EAD-D786-C5501C3F7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1201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64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CAA70-E60A-8867-8D92-92F3D542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53" y="1248835"/>
            <a:ext cx="3581700" cy="4041882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  <a:latin typeface="Bahnschrift"/>
              </a:rPr>
              <a:t>Delegation of Tasks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816A-EC3F-2E39-AE73-DC1BF161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961" y="1988877"/>
            <a:ext cx="5944611" cy="39352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Bahnschrift"/>
              </a:rPr>
              <a:t>Nick: Backend Developer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Bahnschrift"/>
              </a:rPr>
              <a:t>Server, API Architecture and Database.</a:t>
            </a:r>
          </a:p>
          <a:p>
            <a:pPr marL="0" indent="0">
              <a:buNone/>
            </a:pPr>
            <a:endParaRPr lang="en-US" b="1">
              <a:latin typeface="Bahnschrift"/>
            </a:endParaRPr>
          </a:p>
          <a:p>
            <a:pPr marL="0" indent="0">
              <a:buNone/>
            </a:pPr>
            <a:r>
              <a:rPr lang="en-US" b="1" dirty="0" err="1">
                <a:latin typeface="Bahnschrift"/>
              </a:rPr>
              <a:t>Minchul</a:t>
            </a:r>
            <a:r>
              <a:rPr lang="en-US" b="1" dirty="0">
                <a:latin typeface="Bahnschrift"/>
              </a:rPr>
              <a:t>: Frontend Developer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Bahnschrift"/>
              </a:rPr>
              <a:t>HTML, CSS, ReactJS, Frontend Design.</a:t>
            </a:r>
          </a:p>
          <a:p>
            <a:pPr marL="0" indent="0">
              <a:buFont typeface="Calibri" panose="020B0604020202020204" pitchFamily="34" charset="0"/>
              <a:buNone/>
            </a:pPr>
            <a:endParaRPr lang="en-US">
              <a:latin typeface="Bahnschrift"/>
            </a:endParaRPr>
          </a:p>
          <a:p>
            <a:pPr marL="0" indent="0">
              <a:buFont typeface="Calibri" panose="020B0604020202020204" pitchFamily="34" charset="0"/>
              <a:buNone/>
            </a:pPr>
            <a:r>
              <a:rPr lang="en-US" b="1" dirty="0">
                <a:latin typeface="Bahnschrift"/>
              </a:rPr>
              <a:t>Merrick: Documenter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Bahnschrift"/>
              </a:rPr>
              <a:t>Team Organizer, Documenter Writer, Design Coordinator.</a:t>
            </a:r>
          </a:p>
        </p:txBody>
      </p:sp>
    </p:spTree>
    <p:extLst>
      <p:ext uri="{BB962C8B-B14F-4D97-AF65-F5344CB8AC3E}">
        <p14:creationId xmlns:p14="http://schemas.microsoft.com/office/powerpoint/2010/main" val="206780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4055-BDC0-964E-287B-11F4F2CD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937" y="15791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atin typeface="Bahnschrift"/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ABBB-6F3D-5B16-B5B0-C690D531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4864" cy="2446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Bahnschrift"/>
              </a:rPr>
              <a:t>Our goal is to connect people who run ghost kitchens (kitchens that are setup for delivery only meals) to people wanting cooked meals. </a:t>
            </a:r>
          </a:p>
          <a:p>
            <a:r>
              <a:rPr lang="en-US">
                <a:latin typeface="Bahnschrift"/>
              </a:rPr>
              <a:t>Accomplishing this goal is through a platform web service that we call </a:t>
            </a:r>
            <a:r>
              <a:rPr lang="en-US" err="1">
                <a:latin typeface="Bahnschrift"/>
              </a:rPr>
              <a:t>MyKitchen</a:t>
            </a:r>
            <a:r>
              <a:rPr lang="en-US">
                <a:latin typeface="Bahnschrift"/>
              </a:rPr>
              <a:t>. </a:t>
            </a:r>
          </a:p>
        </p:txBody>
      </p:sp>
      <p:pic>
        <p:nvPicPr>
          <p:cNvPr id="4" name="Picture 3" descr="A ghost cooking in a kitchen&#10;&#10;Description automatically generated">
            <a:extLst>
              <a:ext uri="{FF2B5EF4-FFF2-40B4-BE49-F238E27FC236}">
                <a16:creationId xmlns:a16="http://schemas.microsoft.com/office/drawing/2014/main" id="{EA09634C-8D43-E90C-EEB1-6BA096AA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58" y="4118808"/>
            <a:ext cx="2523959" cy="2523959"/>
          </a:xfrm>
          <a:prstGeom prst="rect">
            <a:avLst/>
          </a:prstGeom>
        </p:spPr>
      </p:pic>
      <p:pic>
        <p:nvPicPr>
          <p:cNvPr id="5" name="Picture 4" descr="A person sitting at a table with his hands on his chin&#10;&#10;Description automatically generated">
            <a:extLst>
              <a:ext uri="{FF2B5EF4-FFF2-40B4-BE49-F238E27FC236}">
                <a16:creationId xmlns:a16="http://schemas.microsoft.com/office/drawing/2014/main" id="{F4629733-F646-AE2A-9A55-62533A8F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51" y="3958389"/>
            <a:ext cx="2628374" cy="2617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7DB18-0986-CF20-465E-F9017AE9B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1996" y="4622050"/>
            <a:ext cx="2560325" cy="1383795"/>
          </a:xfrm>
          <a:prstGeom prst="rect">
            <a:avLst/>
          </a:prstGeom>
        </p:spPr>
      </p:pic>
      <p:pic>
        <p:nvPicPr>
          <p:cNvPr id="12" name="Graphic 11" descr="Arrow Right with solid fill">
            <a:extLst>
              <a:ext uri="{FF2B5EF4-FFF2-40B4-BE49-F238E27FC236}">
                <a16:creationId xmlns:a16="http://schemas.microsoft.com/office/drawing/2014/main" id="{C422E182-E45B-2101-94DB-2068125557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5221" y="4622800"/>
            <a:ext cx="1155031" cy="1155031"/>
          </a:xfrm>
          <a:prstGeom prst="rect">
            <a:avLst/>
          </a:prstGeom>
        </p:spPr>
      </p:pic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9AC9CAD9-7AA2-3CED-CF24-C6112C320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7168" y="4622800"/>
            <a:ext cx="1155031" cy="1155031"/>
          </a:xfrm>
          <a:prstGeom prst="rect">
            <a:avLst/>
          </a:prstGeom>
        </p:spPr>
      </p:pic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440FE8D7-B420-BE22-2CDD-2301F822E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817749" y="5037943"/>
            <a:ext cx="1155031" cy="1155031"/>
          </a:xfrm>
          <a:prstGeom prst="rect">
            <a:avLst/>
          </a:prstGeom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F68D4AFD-2C53-7BF2-29CA-D1F184D9D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743012" y="5037943"/>
            <a:ext cx="1155031" cy="11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FC800-002A-1B6E-E024-EB3B17A7B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5400" b="1">
                <a:solidFill>
                  <a:srgbClr val="FFFFFF"/>
                </a:solidFill>
                <a:latin typeface="Bahnschrift"/>
              </a:rPr>
              <a:t>Tech Stack</a:t>
            </a:r>
          </a:p>
        </p:txBody>
      </p:sp>
      <p:pic>
        <p:nvPicPr>
          <p:cNvPr id="9" name="Picture 8" descr="Best ReactJS Course &amp;Certification in Cochin | Get Started with React ...">
            <a:extLst>
              <a:ext uri="{FF2B5EF4-FFF2-40B4-BE49-F238E27FC236}">
                <a16:creationId xmlns:a16="http://schemas.microsoft.com/office/drawing/2014/main" id="{9E3BEBE9-92D8-4CE5-4E5D-4346EADBC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91" y="609532"/>
            <a:ext cx="1719613" cy="1719613"/>
          </a:xfrm>
          <a:prstGeom prst="rect">
            <a:avLst/>
          </a:prstGeom>
        </p:spPr>
      </p:pic>
      <p:pic>
        <p:nvPicPr>
          <p:cNvPr id="5" name="Picture 4" descr="A blue oval with black text&#10;&#10;Description automatically generated">
            <a:extLst>
              <a:ext uri="{FF2B5EF4-FFF2-40B4-BE49-F238E27FC236}">
                <a16:creationId xmlns:a16="http://schemas.microsoft.com/office/drawing/2014/main" id="{D2DF4AE6-42D9-52EF-42CD-4FAF7CE05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12573" y="790961"/>
            <a:ext cx="2292817" cy="1719613"/>
          </a:xfrm>
          <a:prstGeom prst="rect">
            <a:avLst/>
          </a:prstGeom>
        </p:spPr>
      </p:pic>
      <p:pic>
        <p:nvPicPr>
          <p:cNvPr id="8" name="Picture 7" descr="Stripe Payments | Payment Methods, Features, &amp; More">
            <a:extLst>
              <a:ext uri="{FF2B5EF4-FFF2-40B4-BE49-F238E27FC236}">
                <a16:creationId xmlns:a16="http://schemas.microsoft.com/office/drawing/2014/main" id="{B4846935-8902-0CC6-7188-1608A2A6A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2624071"/>
            <a:ext cx="2998699" cy="16867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E1C45-A66A-D9EA-3463-FB61F3778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936" y="4665824"/>
            <a:ext cx="6800633" cy="208410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 err="1">
                <a:latin typeface="Bahnschrift"/>
              </a:rPr>
              <a:t>ColoBlox</a:t>
            </a:r>
            <a:r>
              <a:rPr lang="en-US" sz="2000" b="1" dirty="0">
                <a:latin typeface="Bahnschrift"/>
              </a:rPr>
              <a:t> Atlanta</a:t>
            </a:r>
            <a:r>
              <a:rPr lang="en-US" sz="2000" dirty="0">
                <a:latin typeface="Bahnschrift"/>
              </a:rPr>
              <a:t> </a:t>
            </a:r>
            <a:r>
              <a:rPr lang="en-US" sz="2000" b="1" dirty="0">
                <a:latin typeface="Bahnschrift"/>
              </a:rPr>
              <a:t>–</a:t>
            </a:r>
            <a:r>
              <a:rPr lang="en-US" sz="2000" dirty="0">
                <a:latin typeface="Bahnschrift"/>
              </a:rPr>
              <a:t> Datacenter </a:t>
            </a:r>
            <a:endParaRPr lang="en-US" dirty="0"/>
          </a:p>
          <a:p>
            <a:pPr marL="0" indent="0">
              <a:buNone/>
            </a:pPr>
            <a:r>
              <a:rPr lang="en-US" sz="1800" i="1" dirty="0" err="1">
                <a:latin typeface="Bahnschrift"/>
              </a:rPr>
              <a:t>SuperMicro</a:t>
            </a:r>
            <a:r>
              <a:rPr lang="en-US" sz="1800" i="1" dirty="0">
                <a:latin typeface="Bahnschrift"/>
              </a:rPr>
              <a:t> Server with Windows Server 2019</a:t>
            </a:r>
          </a:p>
          <a:p>
            <a:pPr marL="0" indent="0">
              <a:buNone/>
            </a:pPr>
            <a:r>
              <a:rPr lang="en-US" sz="2000" b="1" dirty="0">
                <a:latin typeface="Bahnschrift"/>
              </a:rPr>
              <a:t>PHP </a:t>
            </a:r>
            <a:r>
              <a:rPr lang="en-US" sz="2100" b="1" dirty="0">
                <a:latin typeface="Bahnschrift"/>
                <a:ea typeface="+mn-lt"/>
                <a:cs typeface="+mn-lt"/>
              </a:rPr>
              <a:t>–</a:t>
            </a:r>
            <a:r>
              <a:rPr lang="en-US" sz="2000" dirty="0">
                <a:latin typeface="Bahnschrift"/>
              </a:rPr>
              <a:t> Backend Programming Language</a:t>
            </a:r>
          </a:p>
          <a:p>
            <a:pPr marL="0" indent="0">
              <a:buNone/>
            </a:pPr>
            <a:r>
              <a:rPr lang="en-US" sz="2000" b="1" dirty="0">
                <a:latin typeface="Bahnschrift"/>
              </a:rPr>
              <a:t>MySQL </a:t>
            </a:r>
            <a:r>
              <a:rPr lang="en-US" sz="2100" b="1" dirty="0">
                <a:latin typeface="Bahnschrift"/>
                <a:ea typeface="+mn-lt"/>
                <a:cs typeface="+mn-lt"/>
              </a:rPr>
              <a:t>–</a:t>
            </a:r>
            <a:r>
              <a:rPr lang="en-US" sz="2000" dirty="0">
                <a:latin typeface="Bahnschrift"/>
              </a:rPr>
              <a:t> Database</a:t>
            </a:r>
          </a:p>
          <a:p>
            <a:pPr marL="0" indent="0">
              <a:buNone/>
            </a:pPr>
            <a:r>
              <a:rPr lang="en-US" sz="2000" b="1" dirty="0">
                <a:latin typeface="Bahnschrift"/>
              </a:rPr>
              <a:t>ReactJS </a:t>
            </a:r>
            <a:r>
              <a:rPr lang="en-US" sz="2100" b="1" dirty="0">
                <a:latin typeface="Bahnschrift"/>
                <a:ea typeface="+mn-lt"/>
                <a:cs typeface="+mn-lt"/>
              </a:rPr>
              <a:t>–</a:t>
            </a:r>
            <a:r>
              <a:rPr lang="en-US" sz="2000" b="1" dirty="0">
                <a:latin typeface="Bahnschrift"/>
              </a:rPr>
              <a:t> </a:t>
            </a:r>
            <a:r>
              <a:rPr lang="en-US" sz="2000" dirty="0">
                <a:latin typeface="Bahnschrift"/>
              </a:rPr>
              <a:t>Frontend Programming Framework</a:t>
            </a:r>
          </a:p>
          <a:p>
            <a:pPr marL="0" indent="0">
              <a:buNone/>
            </a:pPr>
            <a:r>
              <a:rPr lang="en-US" sz="2000" b="1" dirty="0">
                <a:latin typeface="Bahnschrift"/>
              </a:rPr>
              <a:t>Stripe </a:t>
            </a:r>
            <a:r>
              <a:rPr lang="en-US" sz="2100" b="1" dirty="0">
                <a:latin typeface="Bahnschrift"/>
                <a:ea typeface="+mn-lt"/>
                <a:cs typeface="+mn-lt"/>
              </a:rPr>
              <a:t>–</a:t>
            </a:r>
            <a:r>
              <a:rPr lang="en-US" sz="2000" dirty="0">
                <a:latin typeface="Bahnschrift"/>
              </a:rPr>
              <a:t> Payment Service</a:t>
            </a:r>
          </a:p>
        </p:txBody>
      </p:sp>
      <p:pic>
        <p:nvPicPr>
          <p:cNvPr id="6" name="Picture 5" descr="Coloblox Data Centers - Atlanta Colocation Data Center Services">
            <a:extLst>
              <a:ext uri="{FF2B5EF4-FFF2-40B4-BE49-F238E27FC236}">
                <a16:creationId xmlns:a16="http://schemas.microsoft.com/office/drawing/2014/main" id="{FF5FC268-69ED-4DF0-E75E-B11E72AA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084" y="2557562"/>
            <a:ext cx="2946404" cy="1098805"/>
          </a:xfrm>
          <a:prstGeom prst="rect">
            <a:avLst/>
          </a:prstGeom>
        </p:spPr>
      </p:pic>
      <p:pic>
        <p:nvPicPr>
          <p:cNvPr id="7" name="Picture 6" descr="Supermicro announces new servers optimized for NVIDIA Tesla K40 GPU ...">
            <a:extLst>
              <a:ext uri="{FF2B5EF4-FFF2-40B4-BE49-F238E27FC236}">
                <a16:creationId xmlns:a16="http://schemas.microsoft.com/office/drawing/2014/main" id="{662BF3C2-142B-684A-A049-40850BED3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116" y="3818007"/>
            <a:ext cx="2743195" cy="491986"/>
          </a:xfrm>
          <a:prstGeom prst="rect">
            <a:avLst/>
          </a:prstGeom>
        </p:spPr>
      </p:pic>
      <p:pic>
        <p:nvPicPr>
          <p:cNvPr id="11" name="Picture 10" descr="VPS Thailand. Thailand VPS or virtual server rent at affordable prices ...">
            <a:extLst>
              <a:ext uri="{FF2B5EF4-FFF2-40B4-BE49-F238E27FC236}">
                <a16:creationId xmlns:a16="http://schemas.microsoft.com/office/drawing/2014/main" id="{D95BC67D-72DC-ECC7-717C-3FFC449BB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542" y="845115"/>
            <a:ext cx="2297875" cy="12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7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10A22-FB0D-D539-6F1A-6E200D43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Bahnschrift"/>
              </a:rPr>
              <a:t>Why Stripe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E104C-52F9-64BF-B975-372EA139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80" y="1616574"/>
            <a:ext cx="3968365" cy="4046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"/>
              </a:rPr>
              <a:t>Payment bridge from User to Kitchen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"/>
                <a:ea typeface="+mn-lt"/>
                <a:cs typeface="+mn-lt"/>
              </a:rPr>
              <a:t>PayPal requires unnecessary effort on Kitchen setup- New Best friend stripe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"/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"/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Bahnschrift"/>
            </a:endParaRPr>
          </a:p>
        </p:txBody>
      </p:sp>
      <p:pic>
        <p:nvPicPr>
          <p:cNvPr id="13" name="Picture 12" descr="A close up of credit cards&#10;&#10;Description automatically generated">
            <a:extLst>
              <a:ext uri="{FF2B5EF4-FFF2-40B4-BE49-F238E27FC236}">
                <a16:creationId xmlns:a16="http://schemas.microsoft.com/office/drawing/2014/main" id="{434A81C3-27A9-C3BE-749C-318964B2B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0546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4" name="Picture 3" descr="Stripe Payments | Payment Methods, Features, &amp; More">
            <a:extLst>
              <a:ext uri="{FF2B5EF4-FFF2-40B4-BE49-F238E27FC236}">
                <a16:creationId xmlns:a16="http://schemas.microsoft.com/office/drawing/2014/main" id="{C3E6B0FF-3EF9-DEF6-52B4-E8193859A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3" r="-3" b="9175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E1554FB-E611-C8D1-16F5-440BE3C8A6E4}"/>
              </a:ext>
            </a:extLst>
          </p:cNvPr>
          <p:cNvSpPr/>
          <p:nvPr/>
        </p:nvSpPr>
        <p:spPr>
          <a:xfrm>
            <a:off x="2938938" y="4519124"/>
            <a:ext cx="2203867" cy="2167364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219C9331-F4A1-CF4F-018D-FBA8A3FFF3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47999" y="5341441"/>
            <a:ext cx="1984851" cy="52957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49C170-D428-B77B-9C23-20004553542A}"/>
              </a:ext>
            </a:extLst>
          </p:cNvPr>
          <p:cNvCxnSpPr/>
          <p:nvPr/>
        </p:nvCxnSpPr>
        <p:spPr>
          <a:xfrm>
            <a:off x="3293483" y="4815201"/>
            <a:ext cx="1512136" cy="1571453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5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E0F6E-90F5-4513-D72C-6E05B249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5" y="327450"/>
            <a:ext cx="5522635" cy="1624520"/>
          </a:xfrm>
        </p:spPr>
        <p:txBody>
          <a:bodyPr anchor="ctr">
            <a:normAutofit/>
          </a:bodyPr>
          <a:lstStyle/>
          <a:p>
            <a:r>
              <a:rPr lang="en-US" sz="5400" b="1">
                <a:latin typeface="Bahnschrift"/>
              </a:rPr>
              <a:t>On-Prem </a:t>
            </a:r>
            <a:r>
              <a:rPr lang="en-US" sz="5400" b="1">
                <a:latin typeface="Aptos"/>
              </a:rPr>
              <a:t>&gt;</a:t>
            </a:r>
            <a:r>
              <a:rPr lang="en-US" sz="5400" b="1">
                <a:latin typeface="Bahnschrift"/>
              </a:rPr>
              <a:t>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4761B-516E-D9F4-A0A3-B2A673154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3" y="2287979"/>
            <a:ext cx="4646905" cy="2138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Bahnschrift"/>
              </a:rPr>
              <a:t>Datacenter in Truist Park</a:t>
            </a:r>
          </a:p>
          <a:p>
            <a:r>
              <a:rPr lang="en-US" sz="2000" dirty="0">
                <a:latin typeface="Bahnschrift"/>
              </a:rPr>
              <a:t>Cost</a:t>
            </a:r>
          </a:p>
          <a:p>
            <a:r>
              <a:rPr lang="en-US" sz="2000" dirty="0">
                <a:latin typeface="Bahnschrift"/>
              </a:rPr>
              <a:t>Reduce microservices</a:t>
            </a:r>
          </a:p>
          <a:p>
            <a:endParaRPr lang="en-US" sz="2000">
              <a:latin typeface="Bahnschrift"/>
            </a:endParaRP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E2775665-54ED-2217-41AA-303F64B06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1" r="27196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8EAAD269-593F-5743-FA75-4FE1B9AB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" y="4238025"/>
            <a:ext cx="6096000" cy="19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2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B9C0-7DFA-CE2C-1C9E-EF144DE6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1281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Bahnschrift"/>
              </a:rPr>
              <a:t>Backend 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544B-700B-2FE6-D3C0-B8664280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574" y="2214995"/>
            <a:ext cx="6894576" cy="41370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Bahnschrift"/>
              </a:rPr>
              <a:t>REST API (</a:t>
            </a:r>
            <a:r>
              <a:rPr lang="en-US" sz="2200" dirty="0">
                <a:latin typeface="Bahnschrift"/>
                <a:ea typeface="+mn-lt"/>
                <a:cs typeface="+mn-lt"/>
              </a:rPr>
              <a:t>/handle/function structure)</a:t>
            </a:r>
          </a:p>
          <a:p>
            <a:r>
              <a:rPr lang="en-US" sz="2200" dirty="0">
                <a:latin typeface="Bahnschrift"/>
              </a:rPr>
              <a:t>28 endpoints for CRUD</a:t>
            </a:r>
          </a:p>
          <a:p>
            <a:r>
              <a:rPr lang="en-US" sz="2200" dirty="0">
                <a:latin typeface="Bahnschrift"/>
              </a:rPr>
              <a:t>Early Returns in </a:t>
            </a:r>
            <a:r>
              <a:rPr lang="en-US" sz="2200" dirty="0" err="1">
                <a:latin typeface="Bahnschrift"/>
              </a:rPr>
              <a:t>php</a:t>
            </a:r>
          </a:p>
        </p:txBody>
      </p:sp>
      <p:pic>
        <p:nvPicPr>
          <p:cNvPr id="6" name="Picture 5" descr="A flowchart of a process&#10;&#10;Description automatically generated">
            <a:extLst>
              <a:ext uri="{FF2B5EF4-FFF2-40B4-BE49-F238E27FC236}">
                <a16:creationId xmlns:a16="http://schemas.microsoft.com/office/drawing/2014/main" id="{607D0447-761E-1BFE-5AF6-DFEA65BF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025" y="1504247"/>
            <a:ext cx="4158544" cy="49878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A2BEC06-D8E8-279E-0969-EFD0F2092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72" y="4281092"/>
            <a:ext cx="6638925" cy="2114550"/>
          </a:xfrm>
          <a:prstGeom prst="rect">
            <a:avLst/>
          </a:prstGeom>
        </p:spPr>
      </p:pic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CD9EAF4F-E67B-28B3-5EA2-466370EC089E}"/>
              </a:ext>
            </a:extLst>
          </p:cNvPr>
          <p:cNvSpPr/>
          <p:nvPr/>
        </p:nvSpPr>
        <p:spPr>
          <a:xfrm>
            <a:off x="642249" y="1900748"/>
            <a:ext cx="4354285" cy="89064"/>
          </a:xfrm>
          <a:prstGeom prst="flowChartPunchedTap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05D849-9275-8AF2-DF33-DCF4AD2C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110" y="554626"/>
            <a:ext cx="2618669" cy="23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46484E-3BCE-64FD-7B7C-8C16A03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3510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Bahnschrift"/>
              </a:rPr>
              <a:t>API Security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9441-C29E-B7F5-9284-7D26636A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675" y="3510143"/>
            <a:ext cx="6094740" cy="206374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Bahnschrift"/>
              </a:rPr>
              <a:t>Access-Control-Allow-Origin Header</a:t>
            </a:r>
            <a:endParaRPr lang="en-US" sz="2200" dirty="0">
              <a:solidFill>
                <a:schemeClr val="bg1"/>
              </a:solidFill>
              <a:latin typeface="Aptos" panose="020B0004020202020204"/>
            </a:endParaRPr>
          </a:p>
          <a:p>
            <a:r>
              <a:rPr lang="en-US" sz="2200" dirty="0">
                <a:solidFill>
                  <a:schemeClr val="bg1"/>
                </a:solidFill>
                <a:latin typeface="Bahnschrift"/>
              </a:rPr>
              <a:t>HMAC</a:t>
            </a:r>
            <a:br>
              <a:rPr lang="en-US" sz="2200" dirty="0">
                <a:latin typeface="Bahnschrift"/>
              </a:rPr>
            </a:br>
            <a:r>
              <a:rPr lang="en-US" sz="1400" i="1" dirty="0">
                <a:solidFill>
                  <a:schemeClr val="bg1"/>
                </a:solidFill>
                <a:latin typeface="Bahnschrift"/>
              </a:rPr>
              <a:t>Hash-Based Message Authentication Code</a:t>
            </a:r>
          </a:p>
          <a:p>
            <a:r>
              <a:rPr lang="en-US" sz="2200" dirty="0" err="1">
                <a:solidFill>
                  <a:schemeClr val="bg1"/>
                </a:solidFill>
                <a:latin typeface="Bahnschrift"/>
              </a:rPr>
              <a:t>FormData</a:t>
            </a:r>
            <a:r>
              <a:rPr lang="en-US" sz="2200" dirty="0">
                <a:solidFill>
                  <a:schemeClr val="bg1"/>
                </a:solidFill>
                <a:latin typeface="Bahnschrift"/>
              </a:rPr>
              <a:t> Cleansed to stop SQL Injection</a:t>
            </a:r>
          </a:p>
        </p:txBody>
      </p:sp>
      <p:pic>
        <p:nvPicPr>
          <p:cNvPr id="5" name="Picture 4" descr="A computer code with numbers and letters&#10;&#10;Description automatically generated">
            <a:extLst>
              <a:ext uri="{FF2B5EF4-FFF2-40B4-BE49-F238E27FC236}">
                <a16:creationId xmlns:a16="http://schemas.microsoft.com/office/drawing/2014/main" id="{D5BF127D-20FA-7ED9-24A7-964629C1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55" y="5088618"/>
            <a:ext cx="5895975" cy="1543050"/>
          </a:xfrm>
          <a:prstGeom prst="rect">
            <a:avLst/>
          </a:prstGeom>
        </p:spPr>
      </p:pic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9EE3024A-8020-D63B-4679-F84B8BA6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" y="295"/>
            <a:ext cx="12182928" cy="31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1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F4035-32E2-A396-31E0-F74753B5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Bahnschrift"/>
              </a:rPr>
              <a:t>Web Sequence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BA938E-98E8-97B3-912A-8D40B0843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856" y="537794"/>
            <a:ext cx="7774352" cy="57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Indy-4-Kitchen</vt:lpstr>
      <vt:lpstr>Delegation of Tasks</vt:lpstr>
      <vt:lpstr>Project Goal</vt:lpstr>
      <vt:lpstr>Tech Stack</vt:lpstr>
      <vt:lpstr>Why Stripe</vt:lpstr>
      <vt:lpstr>On-Prem &gt; Cloud</vt:lpstr>
      <vt:lpstr>Backend Server Architecture</vt:lpstr>
      <vt:lpstr>API Security</vt:lpstr>
      <vt:lpstr>Web Sequence Diagram</vt:lpstr>
      <vt:lpstr>ReactJS Wins!</vt:lpstr>
      <vt:lpstr>ReactJS</vt:lpstr>
      <vt:lpstr>Figma Dev Mode</vt:lpstr>
      <vt:lpstr>Demo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</cp:revision>
  <dcterms:created xsi:type="dcterms:W3CDTF">2024-03-18T19:37:47Z</dcterms:created>
  <dcterms:modified xsi:type="dcterms:W3CDTF">2024-04-08T18:42:21Z</dcterms:modified>
</cp:coreProperties>
</file>